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52" r:id="rId1"/>
    <p:sldMasterId id="2147483721" r:id="rId2"/>
    <p:sldMasterId id="2147483707" r:id="rId3"/>
    <p:sldMasterId id="2147483748" r:id="rId4"/>
  </p:sldMasterIdLst>
  <p:notesMasterIdLst>
    <p:notesMasterId r:id="rId28"/>
  </p:notesMasterIdLst>
  <p:sldIdLst>
    <p:sldId id="665" r:id="rId5"/>
    <p:sldId id="713" r:id="rId6"/>
    <p:sldId id="712" r:id="rId7"/>
    <p:sldId id="717" r:id="rId8"/>
    <p:sldId id="716" r:id="rId9"/>
    <p:sldId id="793" r:id="rId10"/>
    <p:sldId id="797" r:id="rId11"/>
    <p:sldId id="788" r:id="rId12"/>
    <p:sldId id="794" r:id="rId13"/>
    <p:sldId id="789" r:id="rId14"/>
    <p:sldId id="791" r:id="rId15"/>
    <p:sldId id="798" r:id="rId16"/>
    <p:sldId id="738" r:id="rId17"/>
    <p:sldId id="762" r:id="rId18"/>
    <p:sldId id="799" r:id="rId19"/>
    <p:sldId id="800" r:id="rId20"/>
    <p:sldId id="796" r:id="rId21"/>
    <p:sldId id="729" r:id="rId22"/>
    <p:sldId id="782" r:id="rId23"/>
    <p:sldId id="783" r:id="rId24"/>
    <p:sldId id="787" r:id="rId25"/>
    <p:sldId id="802" r:id="rId26"/>
    <p:sldId id="732" r:id="rId2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FF0080"/>
    <a:srgbClr val="FF00FF"/>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4" autoAdjust="0"/>
    <p:restoredTop sz="95470" autoAdjust="0"/>
  </p:normalViewPr>
  <p:slideViewPr>
    <p:cSldViewPr snapToGrid="0" snapToObjects="1">
      <p:cViewPr varScale="1">
        <p:scale>
          <a:sx n="72" d="100"/>
          <a:sy n="72" d="100"/>
        </p:scale>
        <p:origin x="1440" y="78"/>
      </p:cViewPr>
      <p:guideLst>
        <p:guide orient="horz" pos="2160"/>
        <p:guide pos="2880"/>
      </p:guideLst>
    </p:cSldViewPr>
  </p:slideViewPr>
  <p:outlineViewPr>
    <p:cViewPr>
      <p:scale>
        <a:sx n="33" d="100"/>
        <a:sy n="33" d="100"/>
      </p:scale>
      <p:origin x="0" y="-4214"/>
    </p:cViewPr>
  </p:outlineViewPr>
  <p:notesTextViewPr>
    <p:cViewPr>
      <p:scale>
        <a:sx n="100" d="100"/>
        <a:sy n="100" d="100"/>
      </p:scale>
      <p:origin x="0" y="0"/>
    </p:cViewPr>
  </p:notesTextViewPr>
  <p:sorterViewPr>
    <p:cViewPr>
      <p:scale>
        <a:sx n="95" d="100"/>
        <a:sy n="9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slideMaster" Target="slideMasters/slideMaster3.xml" /><Relationship Id="rId21" Type="http://schemas.openxmlformats.org/officeDocument/2006/relationships/slide" Target="slides/slide17.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slideMaster" Target="slideMasters/slideMaster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tableStyles" Target="tableStyle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notesMaster" Target="notesMasters/notesMaster1.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theme" Target="theme/theme1.xml" /><Relationship Id="rId4" Type="http://schemas.openxmlformats.org/officeDocument/2006/relationships/slideMaster" Target="slideMasters/slideMaster4.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6C8AB6-241C-41A4-B473-BAB1685B0AF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CDD9DA46-CA34-4BB9-9758-041F0E506EAF}"/>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4BE5E4A-D806-43E5-86E2-E60A5837083A}" type="datetimeFigureOut">
              <a:rPr lang="en-US"/>
              <a:pPr>
                <a:defRPr/>
              </a:pPr>
              <a:t>6/27/2023</a:t>
            </a:fld>
            <a:endParaRPr lang="en-US" dirty="0"/>
          </a:p>
        </p:txBody>
      </p:sp>
      <p:sp>
        <p:nvSpPr>
          <p:cNvPr id="4" name="Slide Image Placeholder 3">
            <a:extLst>
              <a:ext uri="{FF2B5EF4-FFF2-40B4-BE49-F238E27FC236}">
                <a16:creationId xmlns:a16="http://schemas.microsoft.com/office/drawing/2014/main" id="{B4332CFB-EDF4-4215-BF5F-9CC0E78FBD8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00799462-B327-427D-B6CA-28887996A74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1A0E709-B873-4F10-A970-D9C6DC87CD2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1A2EC18C-3342-4EA6-AED0-6ADF1ACE695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6EA6A02-70F3-49F4-9BC3-61332D3F4B2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 Id="rId5" Type="http://schemas.microsoft.com/office/2007/relationships/hdphoto" Target="../media/hdphoto1.wdp" /><Relationship Id="rId4" Type="http://schemas.openxmlformats.org/officeDocument/2006/relationships/image" Target="../media/image3.png"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 Id="rId5" Type="http://schemas.microsoft.com/office/2007/relationships/hdphoto" Target="../media/hdphoto1.wdp" /><Relationship Id="rId4" Type="http://schemas.openxmlformats.org/officeDocument/2006/relationships/image" Target="../media/image3.png"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slideMaster" Target="../slideMasters/slideMaster4.xml" /><Relationship Id="rId1" Type="http://schemas.openxmlformats.org/officeDocument/2006/relationships/tags" Target="../tags/tag2.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slideMaster" Target="../slideMasters/slideMaster4.xml" /><Relationship Id="rId1" Type="http://schemas.openxmlformats.org/officeDocument/2006/relationships/tags" Target="../tags/tag3.xml" /></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slideMaster" Target="../slideMasters/slideMaster4.xml" /><Relationship Id="rId1" Type="http://schemas.openxmlformats.org/officeDocument/2006/relationships/tags" Target="../tags/tag4.xml" /></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slideMaster" Target="../slideMasters/slideMaster4.xml" /><Relationship Id="rId1" Type="http://schemas.openxmlformats.org/officeDocument/2006/relationships/tags" Target="../tags/tag5.xml" /></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slideMaster" Target="../slideMasters/slideMaster4.xml" /><Relationship Id="rId1" Type="http://schemas.openxmlformats.org/officeDocument/2006/relationships/tags" Target="../tags/tag6.xml" /></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slideMaster" Target="../slideMasters/slideMaster4.xml" /><Relationship Id="rId1" Type="http://schemas.openxmlformats.org/officeDocument/2006/relationships/tags" Target="../tags/tag7.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slideMaster" Target="../slideMasters/slideMaster4.xml" /><Relationship Id="rId1" Type="http://schemas.openxmlformats.org/officeDocument/2006/relationships/tags" Target="../tags/tag8.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 Id="rId5" Type="http://schemas.microsoft.com/office/2007/relationships/hdphoto" Target="../media/hdphoto1.wdp"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 Id="rId5" Type="http://schemas.microsoft.com/office/2007/relationships/hdphoto" Target="../media/hdphoto1.wdp"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5562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1933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67272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y slide ">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FBF8C90-8D27-4685-9FEA-DD81831974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11400" y="0"/>
            <a:ext cx="13500100" cy="697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5">
            <a:extLst>
              <a:ext uri="{FF2B5EF4-FFF2-40B4-BE49-F238E27FC236}">
                <a16:creationId xmlns:a16="http://schemas.microsoft.com/office/drawing/2014/main" id="{1793ADCA-1EA0-479B-82F6-A2EAE718F136}"/>
              </a:ext>
            </a:extLst>
          </p:cNvPr>
          <p:cNvSpPr>
            <a:spLocks noGrp="1"/>
          </p:cNvSpPr>
          <p:nvPr>
            <p:ph type="ftr" sz="quarter" idx="10"/>
          </p:nvPr>
        </p:nvSpPr>
        <p:spPr>
          <a:xfrm>
            <a:off x="6188075" y="484188"/>
            <a:ext cx="3086100" cy="365125"/>
          </a:xfrm>
        </p:spPr>
        <p:txBody>
          <a:bodyPr/>
          <a:lstStyle>
            <a:lvl1pPr eaLnBrk="1" fontAlgn="auto" hangingPunct="1">
              <a:spcBef>
                <a:spcPts val="0"/>
              </a:spcBef>
              <a:spcAft>
                <a:spcPts val="0"/>
              </a:spcAft>
              <a:defRPr sz="3200" u="sng">
                <a:solidFill>
                  <a:schemeClr val="accent1">
                    <a:lumMod val="75000"/>
                  </a:schemeClr>
                </a:solidFill>
                <a:latin typeface="Baskerville Old Face" panose="02020602080505020303" pitchFamily="18" charset="0"/>
                <a:cs typeface="+mn-cs"/>
              </a:defRPr>
            </a:lvl1pPr>
          </a:lstStyle>
          <a:p>
            <a:pPr>
              <a:defRPr/>
            </a:pPr>
            <a:r>
              <a:rPr lang="en-US"/>
              <a:t>EXCEL</a:t>
            </a:r>
            <a:r>
              <a:rPr lang="en-US">
                <a:solidFill>
                  <a:schemeClr val="accent2"/>
                </a:solidFill>
              </a:rPr>
              <a:t>R</a:t>
            </a:r>
          </a:p>
        </p:txBody>
      </p:sp>
    </p:spTree>
    <p:extLst>
      <p:ext uri="{BB962C8B-B14F-4D97-AF65-F5344CB8AC3E}">
        <p14:creationId xmlns:p14="http://schemas.microsoft.com/office/powerpoint/2010/main" val="523285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DE59C6-D524-45BA-82AF-562950B054C4}"/>
              </a:ext>
            </a:extLst>
          </p:cNvPr>
          <p:cNvSpPr>
            <a:spLocks noGrp="1"/>
          </p:cNvSpPr>
          <p:nvPr>
            <p:ph type="dt" sz="half" idx="10"/>
          </p:nvPr>
        </p:nvSpPr>
        <p:spPr/>
        <p:txBody>
          <a:bodyPr/>
          <a:lstStyle>
            <a:lvl1pPr>
              <a:defRPr/>
            </a:lvl1pPr>
          </a:lstStyle>
          <a:p>
            <a:pPr>
              <a:defRPr/>
            </a:pPr>
            <a:fld id="{B804C459-BEB3-4A82-BC4D-B51F07CCFE82}" type="datetimeFigureOut">
              <a:rPr lang="en-US"/>
              <a:pPr>
                <a:defRPr/>
              </a:pPr>
              <a:t>6/27/2023</a:t>
            </a:fld>
            <a:endParaRPr lang="en-US" dirty="0"/>
          </a:p>
        </p:txBody>
      </p:sp>
      <p:sp>
        <p:nvSpPr>
          <p:cNvPr id="5" name="Footer Placeholder 4">
            <a:extLst>
              <a:ext uri="{FF2B5EF4-FFF2-40B4-BE49-F238E27FC236}">
                <a16:creationId xmlns:a16="http://schemas.microsoft.com/office/drawing/2014/main" id="{74AD6560-6BC3-42BC-8833-8175CE7557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1E696E6-8188-42F5-8F1C-32F62CAF797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3905D0C1-64A1-4F39-A37F-A84C2EA1627A}" type="slidenum">
              <a:rPr lang="en-US" altLang="en-US"/>
              <a:pPr/>
              <a:t>‹#›</a:t>
            </a:fld>
            <a:endParaRPr lang="en-US" altLang="en-US"/>
          </a:p>
        </p:txBody>
      </p:sp>
    </p:spTree>
    <p:extLst>
      <p:ext uri="{BB962C8B-B14F-4D97-AF65-F5344CB8AC3E}">
        <p14:creationId xmlns:p14="http://schemas.microsoft.com/office/powerpoint/2010/main" val="975274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5E940-450C-4F90-8831-E5F6BBB012B6}"/>
              </a:ext>
            </a:extLst>
          </p:cNvPr>
          <p:cNvSpPr>
            <a:spLocks noGrp="1"/>
          </p:cNvSpPr>
          <p:nvPr>
            <p:ph type="dt" sz="half" idx="10"/>
          </p:nvPr>
        </p:nvSpPr>
        <p:spPr/>
        <p:txBody>
          <a:bodyPr/>
          <a:lstStyle>
            <a:lvl1pPr>
              <a:defRPr/>
            </a:lvl1pPr>
          </a:lstStyle>
          <a:p>
            <a:pPr>
              <a:defRPr/>
            </a:pPr>
            <a:fld id="{A3FECFCA-55E3-4C19-8148-DA80B402444D}" type="datetimeFigureOut">
              <a:rPr lang="en-US"/>
              <a:pPr>
                <a:defRPr/>
              </a:pPr>
              <a:t>6/27/2023</a:t>
            </a:fld>
            <a:endParaRPr lang="en-US" dirty="0"/>
          </a:p>
        </p:txBody>
      </p:sp>
      <p:sp>
        <p:nvSpPr>
          <p:cNvPr id="5" name="Footer Placeholder 4">
            <a:extLst>
              <a:ext uri="{FF2B5EF4-FFF2-40B4-BE49-F238E27FC236}">
                <a16:creationId xmlns:a16="http://schemas.microsoft.com/office/drawing/2014/main" id="{6035DB86-3C2C-4F16-A27C-FBCBEBB8889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57AC55B-7891-46FA-98AA-6DCF2E46B074}"/>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A3B72745-7CFA-4ACF-9D36-0E16AE8655AB}" type="slidenum">
              <a:rPr lang="en-US" altLang="en-US"/>
              <a:pPr/>
              <a:t>‹#›</a:t>
            </a:fld>
            <a:endParaRPr lang="en-US" altLang="en-US"/>
          </a:p>
        </p:txBody>
      </p:sp>
    </p:spTree>
    <p:extLst>
      <p:ext uri="{BB962C8B-B14F-4D97-AF65-F5344CB8AC3E}">
        <p14:creationId xmlns:p14="http://schemas.microsoft.com/office/powerpoint/2010/main" val="1611661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9B6509-F61E-4E0E-85FD-88B2F07C6E83}"/>
              </a:ext>
            </a:extLst>
          </p:cNvPr>
          <p:cNvSpPr>
            <a:spLocks noGrp="1"/>
          </p:cNvSpPr>
          <p:nvPr>
            <p:ph type="dt" sz="half" idx="10"/>
          </p:nvPr>
        </p:nvSpPr>
        <p:spPr/>
        <p:txBody>
          <a:bodyPr/>
          <a:lstStyle>
            <a:lvl1pPr>
              <a:defRPr/>
            </a:lvl1pPr>
          </a:lstStyle>
          <a:p>
            <a:pPr>
              <a:defRPr/>
            </a:pPr>
            <a:fld id="{DAAC6FCD-1788-4FB7-8A51-0FCF99E23800}" type="datetimeFigureOut">
              <a:rPr lang="en-US"/>
              <a:pPr>
                <a:defRPr/>
              </a:pPr>
              <a:t>6/27/2023</a:t>
            </a:fld>
            <a:endParaRPr lang="en-US" dirty="0"/>
          </a:p>
        </p:txBody>
      </p:sp>
      <p:sp>
        <p:nvSpPr>
          <p:cNvPr id="5" name="Footer Placeholder 4">
            <a:extLst>
              <a:ext uri="{FF2B5EF4-FFF2-40B4-BE49-F238E27FC236}">
                <a16:creationId xmlns:a16="http://schemas.microsoft.com/office/drawing/2014/main" id="{DFD5064F-2F7D-4308-AB2E-F9CE474435A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FF977BD-351E-44B8-A65F-7D227DF5C9E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83B54A11-12FB-4654-ABF3-A865BE1D95A1}" type="slidenum">
              <a:rPr lang="en-US" altLang="en-US"/>
              <a:pPr/>
              <a:t>‹#›</a:t>
            </a:fld>
            <a:endParaRPr lang="en-US" altLang="en-US"/>
          </a:p>
        </p:txBody>
      </p:sp>
    </p:spTree>
    <p:extLst>
      <p:ext uri="{BB962C8B-B14F-4D97-AF65-F5344CB8AC3E}">
        <p14:creationId xmlns:p14="http://schemas.microsoft.com/office/powerpoint/2010/main" val="1203537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D338D-018F-4A18-AB8D-4A58F114B25D}"/>
              </a:ext>
            </a:extLst>
          </p:cNvPr>
          <p:cNvSpPr>
            <a:spLocks noGrp="1"/>
          </p:cNvSpPr>
          <p:nvPr>
            <p:ph type="dt" sz="half" idx="10"/>
          </p:nvPr>
        </p:nvSpPr>
        <p:spPr/>
        <p:txBody>
          <a:bodyPr/>
          <a:lstStyle>
            <a:lvl1pPr>
              <a:defRPr/>
            </a:lvl1pPr>
          </a:lstStyle>
          <a:p>
            <a:pPr>
              <a:defRPr/>
            </a:pPr>
            <a:fld id="{3E17493F-D82E-42D2-9C3E-D27B08245EC0}" type="datetimeFigureOut">
              <a:rPr lang="en-US"/>
              <a:pPr>
                <a:defRPr/>
              </a:pPr>
              <a:t>6/27/2023</a:t>
            </a:fld>
            <a:endParaRPr lang="en-US" dirty="0"/>
          </a:p>
        </p:txBody>
      </p:sp>
      <p:sp>
        <p:nvSpPr>
          <p:cNvPr id="6" name="Footer Placeholder 5">
            <a:extLst>
              <a:ext uri="{FF2B5EF4-FFF2-40B4-BE49-F238E27FC236}">
                <a16:creationId xmlns:a16="http://schemas.microsoft.com/office/drawing/2014/main" id="{D14D860E-4D59-450F-8CEE-D6723BD6252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87EF18C-0FBC-4A8C-9412-2F5C5B731D0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9FF0BF04-8E4D-4BA7-9101-8539B3F6B006}" type="slidenum">
              <a:rPr lang="en-US" altLang="en-US"/>
              <a:pPr/>
              <a:t>‹#›</a:t>
            </a:fld>
            <a:endParaRPr lang="en-US" altLang="en-US"/>
          </a:p>
        </p:txBody>
      </p:sp>
    </p:spTree>
    <p:extLst>
      <p:ext uri="{BB962C8B-B14F-4D97-AF65-F5344CB8AC3E}">
        <p14:creationId xmlns:p14="http://schemas.microsoft.com/office/powerpoint/2010/main" val="1659849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2E684F-5405-400F-8B83-6D67BD511255}"/>
              </a:ext>
            </a:extLst>
          </p:cNvPr>
          <p:cNvSpPr>
            <a:spLocks noGrp="1"/>
          </p:cNvSpPr>
          <p:nvPr>
            <p:ph type="dt" sz="half" idx="10"/>
          </p:nvPr>
        </p:nvSpPr>
        <p:spPr/>
        <p:txBody>
          <a:bodyPr/>
          <a:lstStyle>
            <a:lvl1pPr>
              <a:defRPr/>
            </a:lvl1pPr>
          </a:lstStyle>
          <a:p>
            <a:pPr>
              <a:defRPr/>
            </a:pPr>
            <a:fld id="{7CD8590A-399C-413B-A643-565329423572}" type="datetimeFigureOut">
              <a:rPr lang="en-US"/>
              <a:pPr>
                <a:defRPr/>
              </a:pPr>
              <a:t>6/27/2023</a:t>
            </a:fld>
            <a:endParaRPr lang="en-US" dirty="0"/>
          </a:p>
        </p:txBody>
      </p:sp>
      <p:sp>
        <p:nvSpPr>
          <p:cNvPr id="8" name="Footer Placeholder 7">
            <a:extLst>
              <a:ext uri="{FF2B5EF4-FFF2-40B4-BE49-F238E27FC236}">
                <a16:creationId xmlns:a16="http://schemas.microsoft.com/office/drawing/2014/main" id="{AE565582-49AB-4161-B49A-5FA9AEE0874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F381479E-2792-4974-AC95-C54A8A53687A}"/>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E31217F7-34A9-441C-ABE0-993AB7172C4A}" type="slidenum">
              <a:rPr lang="en-US" altLang="en-US"/>
              <a:pPr/>
              <a:t>‹#›</a:t>
            </a:fld>
            <a:endParaRPr lang="en-US" altLang="en-US"/>
          </a:p>
        </p:txBody>
      </p:sp>
    </p:spTree>
    <p:extLst>
      <p:ext uri="{BB962C8B-B14F-4D97-AF65-F5344CB8AC3E}">
        <p14:creationId xmlns:p14="http://schemas.microsoft.com/office/powerpoint/2010/main" val="22126465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DEB9BF-3555-45D4-A71F-1004317499BB}"/>
              </a:ext>
            </a:extLst>
          </p:cNvPr>
          <p:cNvSpPr>
            <a:spLocks noGrp="1"/>
          </p:cNvSpPr>
          <p:nvPr>
            <p:ph type="dt" sz="half" idx="10"/>
          </p:nvPr>
        </p:nvSpPr>
        <p:spPr/>
        <p:txBody>
          <a:bodyPr/>
          <a:lstStyle>
            <a:lvl1pPr>
              <a:defRPr/>
            </a:lvl1pPr>
          </a:lstStyle>
          <a:p>
            <a:pPr>
              <a:defRPr/>
            </a:pPr>
            <a:fld id="{57A09280-E20D-46FB-A490-E311C241D147}" type="datetimeFigureOut">
              <a:rPr lang="en-US"/>
              <a:pPr>
                <a:defRPr/>
              </a:pPr>
              <a:t>6/27/2023</a:t>
            </a:fld>
            <a:endParaRPr lang="en-US" dirty="0"/>
          </a:p>
        </p:txBody>
      </p:sp>
      <p:sp>
        <p:nvSpPr>
          <p:cNvPr id="4" name="Footer Placeholder 3">
            <a:extLst>
              <a:ext uri="{FF2B5EF4-FFF2-40B4-BE49-F238E27FC236}">
                <a16:creationId xmlns:a16="http://schemas.microsoft.com/office/drawing/2014/main" id="{D2154F98-F8AA-4F26-A491-E4989697A2B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F817FACA-1B87-4AA2-90A1-7BD0BF93EE76}"/>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97192014-8879-4E84-B989-7C47B49EF9CB}" type="slidenum">
              <a:rPr lang="en-US" altLang="en-US"/>
              <a:pPr/>
              <a:t>‹#›</a:t>
            </a:fld>
            <a:endParaRPr lang="en-US" altLang="en-US"/>
          </a:p>
        </p:txBody>
      </p:sp>
    </p:spTree>
    <p:extLst>
      <p:ext uri="{BB962C8B-B14F-4D97-AF65-F5344CB8AC3E}">
        <p14:creationId xmlns:p14="http://schemas.microsoft.com/office/powerpoint/2010/main" val="1201902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1A2F6C-B503-4A3B-8381-A123580CB236}"/>
              </a:ext>
            </a:extLst>
          </p:cNvPr>
          <p:cNvSpPr>
            <a:spLocks noGrp="1"/>
          </p:cNvSpPr>
          <p:nvPr>
            <p:ph type="dt" sz="half" idx="10"/>
          </p:nvPr>
        </p:nvSpPr>
        <p:spPr/>
        <p:txBody>
          <a:bodyPr/>
          <a:lstStyle>
            <a:lvl1pPr>
              <a:defRPr/>
            </a:lvl1pPr>
          </a:lstStyle>
          <a:p>
            <a:pPr>
              <a:defRPr/>
            </a:pPr>
            <a:fld id="{D0E7344F-279D-4895-897F-F12B5152AB51}" type="datetimeFigureOut">
              <a:rPr lang="en-US"/>
              <a:pPr>
                <a:defRPr/>
              </a:pPr>
              <a:t>6/27/2023</a:t>
            </a:fld>
            <a:endParaRPr lang="en-US" dirty="0"/>
          </a:p>
        </p:txBody>
      </p:sp>
      <p:sp>
        <p:nvSpPr>
          <p:cNvPr id="3" name="Footer Placeholder 2">
            <a:extLst>
              <a:ext uri="{FF2B5EF4-FFF2-40B4-BE49-F238E27FC236}">
                <a16:creationId xmlns:a16="http://schemas.microsoft.com/office/drawing/2014/main" id="{1B5085AE-FF13-4CB9-A56D-79C506ED140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3E41203E-4CCE-4AF2-952D-A0E0EADD2ED6}"/>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89A8FA11-04A4-42E7-A80C-8254628C3FE5}" type="slidenum">
              <a:rPr lang="en-US" altLang="en-US"/>
              <a:pPr/>
              <a:t>‹#›</a:t>
            </a:fld>
            <a:endParaRPr lang="en-US" altLang="en-US"/>
          </a:p>
        </p:txBody>
      </p:sp>
    </p:spTree>
    <p:extLst>
      <p:ext uri="{BB962C8B-B14F-4D97-AF65-F5344CB8AC3E}">
        <p14:creationId xmlns:p14="http://schemas.microsoft.com/office/powerpoint/2010/main" val="1953770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65756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D9C9D8-38BE-4114-8AEE-76FB9B9AFC23}"/>
              </a:ext>
            </a:extLst>
          </p:cNvPr>
          <p:cNvSpPr>
            <a:spLocks noGrp="1"/>
          </p:cNvSpPr>
          <p:nvPr>
            <p:ph type="dt" sz="half" idx="10"/>
          </p:nvPr>
        </p:nvSpPr>
        <p:spPr/>
        <p:txBody>
          <a:bodyPr/>
          <a:lstStyle>
            <a:lvl1pPr>
              <a:defRPr/>
            </a:lvl1pPr>
          </a:lstStyle>
          <a:p>
            <a:pPr>
              <a:defRPr/>
            </a:pPr>
            <a:fld id="{293C8600-FA12-422E-B152-52736ACC600A}" type="datetimeFigureOut">
              <a:rPr lang="en-US"/>
              <a:pPr>
                <a:defRPr/>
              </a:pPr>
              <a:t>6/27/2023</a:t>
            </a:fld>
            <a:endParaRPr lang="en-US" dirty="0"/>
          </a:p>
        </p:txBody>
      </p:sp>
      <p:sp>
        <p:nvSpPr>
          <p:cNvPr id="6" name="Footer Placeholder 5">
            <a:extLst>
              <a:ext uri="{FF2B5EF4-FFF2-40B4-BE49-F238E27FC236}">
                <a16:creationId xmlns:a16="http://schemas.microsoft.com/office/drawing/2014/main" id="{C6106B32-CE52-481C-82A1-E10E944F9A9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594B006-0865-48B8-86F7-BF05F5AED8F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1C054833-BB39-400A-84BF-758DF796B9E8}" type="slidenum">
              <a:rPr lang="en-US" altLang="en-US"/>
              <a:pPr/>
              <a:t>‹#›</a:t>
            </a:fld>
            <a:endParaRPr lang="en-US" altLang="en-US"/>
          </a:p>
        </p:txBody>
      </p:sp>
    </p:spTree>
    <p:extLst>
      <p:ext uri="{BB962C8B-B14F-4D97-AF65-F5344CB8AC3E}">
        <p14:creationId xmlns:p14="http://schemas.microsoft.com/office/powerpoint/2010/main" val="2548747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D7DC80-40FE-4995-9771-45462CD83FC6}"/>
              </a:ext>
            </a:extLst>
          </p:cNvPr>
          <p:cNvSpPr>
            <a:spLocks noGrp="1"/>
          </p:cNvSpPr>
          <p:nvPr>
            <p:ph type="dt" sz="half" idx="10"/>
          </p:nvPr>
        </p:nvSpPr>
        <p:spPr/>
        <p:txBody>
          <a:bodyPr/>
          <a:lstStyle>
            <a:lvl1pPr>
              <a:defRPr/>
            </a:lvl1pPr>
          </a:lstStyle>
          <a:p>
            <a:pPr>
              <a:defRPr/>
            </a:pPr>
            <a:fld id="{9333B13F-91DF-45CF-ACF0-749DB1B1C8B2}" type="datetimeFigureOut">
              <a:rPr lang="en-US"/>
              <a:pPr>
                <a:defRPr/>
              </a:pPr>
              <a:t>6/27/2023</a:t>
            </a:fld>
            <a:endParaRPr lang="en-US" dirty="0"/>
          </a:p>
        </p:txBody>
      </p:sp>
      <p:sp>
        <p:nvSpPr>
          <p:cNvPr id="6" name="Footer Placeholder 5">
            <a:extLst>
              <a:ext uri="{FF2B5EF4-FFF2-40B4-BE49-F238E27FC236}">
                <a16:creationId xmlns:a16="http://schemas.microsoft.com/office/drawing/2014/main" id="{6367BACD-83A4-4F12-BE6A-FEA949F5303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FF0871C-D842-4A33-9538-35B5A54B9020}"/>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2D6263DC-2B0B-4A12-B406-43B03F2ED607}" type="slidenum">
              <a:rPr lang="en-US" altLang="en-US"/>
              <a:pPr/>
              <a:t>‹#›</a:t>
            </a:fld>
            <a:endParaRPr lang="en-US" altLang="en-US"/>
          </a:p>
        </p:txBody>
      </p:sp>
    </p:spTree>
    <p:extLst>
      <p:ext uri="{BB962C8B-B14F-4D97-AF65-F5344CB8AC3E}">
        <p14:creationId xmlns:p14="http://schemas.microsoft.com/office/powerpoint/2010/main" val="173505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913F9-98E8-47C4-9931-8214F0411CEE}"/>
              </a:ext>
            </a:extLst>
          </p:cNvPr>
          <p:cNvSpPr>
            <a:spLocks noGrp="1"/>
          </p:cNvSpPr>
          <p:nvPr>
            <p:ph type="dt" sz="half" idx="10"/>
          </p:nvPr>
        </p:nvSpPr>
        <p:spPr/>
        <p:txBody>
          <a:bodyPr/>
          <a:lstStyle>
            <a:lvl1pPr>
              <a:defRPr/>
            </a:lvl1pPr>
          </a:lstStyle>
          <a:p>
            <a:pPr>
              <a:defRPr/>
            </a:pPr>
            <a:fld id="{FC5DD8A2-37DF-42AB-B2A8-4D0FC0182EA8}" type="datetimeFigureOut">
              <a:rPr lang="en-US"/>
              <a:pPr>
                <a:defRPr/>
              </a:pPr>
              <a:t>6/27/2023</a:t>
            </a:fld>
            <a:endParaRPr lang="en-US" dirty="0"/>
          </a:p>
        </p:txBody>
      </p:sp>
      <p:sp>
        <p:nvSpPr>
          <p:cNvPr id="5" name="Footer Placeholder 4">
            <a:extLst>
              <a:ext uri="{FF2B5EF4-FFF2-40B4-BE49-F238E27FC236}">
                <a16:creationId xmlns:a16="http://schemas.microsoft.com/office/drawing/2014/main" id="{0E8D28B8-3241-4E2A-96BA-E7F5444009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5E3F51F-0C9B-4BB0-8ECC-EE7BDC3F1EED}"/>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22A7406D-A32C-44C9-917D-C960FE1911DF}" type="slidenum">
              <a:rPr lang="en-US" altLang="en-US"/>
              <a:pPr/>
              <a:t>‹#›</a:t>
            </a:fld>
            <a:endParaRPr lang="en-US" altLang="en-US"/>
          </a:p>
        </p:txBody>
      </p:sp>
    </p:spTree>
    <p:extLst>
      <p:ext uri="{BB962C8B-B14F-4D97-AF65-F5344CB8AC3E}">
        <p14:creationId xmlns:p14="http://schemas.microsoft.com/office/powerpoint/2010/main" val="7774208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5D288-0889-4436-B675-2E25B06F55C7}"/>
              </a:ext>
            </a:extLst>
          </p:cNvPr>
          <p:cNvSpPr>
            <a:spLocks noGrp="1"/>
          </p:cNvSpPr>
          <p:nvPr>
            <p:ph type="dt" sz="half" idx="10"/>
          </p:nvPr>
        </p:nvSpPr>
        <p:spPr/>
        <p:txBody>
          <a:bodyPr/>
          <a:lstStyle>
            <a:lvl1pPr>
              <a:defRPr/>
            </a:lvl1pPr>
          </a:lstStyle>
          <a:p>
            <a:pPr>
              <a:defRPr/>
            </a:pPr>
            <a:fld id="{69DBBAC0-1180-424C-A8DB-0707D821E7D7}" type="datetimeFigureOut">
              <a:rPr lang="en-US"/>
              <a:pPr>
                <a:defRPr/>
              </a:pPr>
              <a:t>6/27/2023</a:t>
            </a:fld>
            <a:endParaRPr lang="en-US" dirty="0"/>
          </a:p>
        </p:txBody>
      </p:sp>
      <p:sp>
        <p:nvSpPr>
          <p:cNvPr id="5" name="Footer Placeholder 4">
            <a:extLst>
              <a:ext uri="{FF2B5EF4-FFF2-40B4-BE49-F238E27FC236}">
                <a16:creationId xmlns:a16="http://schemas.microsoft.com/office/drawing/2014/main" id="{26CB11BD-6FFE-4EC5-BBE7-00610F8F469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2B7C7CC-DBFD-4A42-A2B6-86E46492955A}"/>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B4934034-704C-437B-B96F-138F304FFA7F}" type="slidenum">
              <a:rPr lang="en-US" altLang="en-US"/>
              <a:pPr/>
              <a:t>‹#›</a:t>
            </a:fld>
            <a:endParaRPr lang="en-US" altLang="en-US"/>
          </a:p>
        </p:txBody>
      </p:sp>
    </p:spTree>
    <p:extLst>
      <p:ext uri="{BB962C8B-B14F-4D97-AF65-F5344CB8AC3E}">
        <p14:creationId xmlns:p14="http://schemas.microsoft.com/office/powerpoint/2010/main" val="31118409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55066-BB77-418F-A4F5-81285E79A047}"/>
              </a:ext>
            </a:extLst>
          </p:cNvPr>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4D1A3680-C0AC-49E8-870F-C01FAF709D5D}"/>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3700739" name="Rectangle 3"/>
          <p:cNvSpPr>
            <a:spLocks noGrp="1" noChangeArrowheads="1"/>
          </p:cNvSpPr>
          <p:nvPr>
            <p:ph type="ctrTitle" sz="quarter"/>
          </p:nvPr>
        </p:nvSpPr>
        <p:spPr>
          <a:xfrm>
            <a:off x="892176" y="2911261"/>
            <a:ext cx="6581775" cy="219291"/>
          </a:xfrm>
        </p:spPr>
        <p:txBody>
          <a:bodyPr/>
          <a:lstStyle>
            <a:lvl1pPr>
              <a:lnSpc>
                <a:spcPts val="1716"/>
              </a:lnSpc>
              <a:spcBef>
                <a:spcPct val="100000"/>
              </a:spcBef>
              <a:buClr>
                <a:schemeClr val="tx2"/>
              </a:buClr>
              <a:buSzPct val="85000"/>
              <a:buFont typeface="Wingdings" pitchFamily="2" charset="2"/>
              <a:buNone/>
              <a:defRPr sz="1400"/>
            </a:lvl1pPr>
          </a:lstStyle>
          <a:p>
            <a:r>
              <a:rPr lang="en-US"/>
              <a:t>Click to edit Master title style</a:t>
            </a:r>
          </a:p>
        </p:txBody>
      </p:sp>
      <p:sp>
        <p:nvSpPr>
          <p:cNvPr id="3700740" name="Rectangle 4"/>
          <p:cNvSpPr>
            <a:spLocks noGrp="1" noChangeArrowheads="1"/>
          </p:cNvSpPr>
          <p:nvPr>
            <p:ph type="subTitle" sz="quarter" idx="1"/>
          </p:nvPr>
        </p:nvSpPr>
        <p:spPr>
          <a:xfrm>
            <a:off x="892177" y="3402014"/>
            <a:ext cx="6583363" cy="439738"/>
          </a:xfrm>
          <a:ln/>
        </p:spPr>
        <p:txBody>
          <a:bodyPr/>
          <a:lstStyle>
            <a:lvl1pPr>
              <a:lnSpc>
                <a:spcPts val="1248"/>
              </a:lnSpc>
              <a:spcBef>
                <a:spcPct val="15000"/>
              </a:spcBef>
              <a:buClrTx/>
              <a:defRPr sz="1100" b="1"/>
            </a:lvl1pPr>
          </a:lstStyle>
          <a:p>
            <a:r>
              <a:rPr lang="en-US"/>
              <a:t>Click to edit Master subtitle style</a:t>
            </a:r>
          </a:p>
        </p:txBody>
      </p:sp>
    </p:spTree>
    <p:extLst>
      <p:ext uri="{BB962C8B-B14F-4D97-AF65-F5344CB8AC3E}">
        <p14:creationId xmlns:p14="http://schemas.microsoft.com/office/powerpoint/2010/main" val="1308409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360BC-D0A7-4DA4-B7D8-E96AACADF176}"/>
              </a:ext>
            </a:extLst>
          </p:cNvPr>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E3C8221E-8DAF-4121-8D6E-A023A21E0278}"/>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890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AD120E-E917-4E04-922C-5F3B20BE3E54}"/>
              </a:ext>
            </a:extLst>
          </p:cNvPr>
          <p:cNvPicPr>
            <a:picLocks noChangeAspect="1"/>
          </p:cNvPicPr>
          <p:nvPr userDrawn="1"/>
        </p:nvPicPr>
        <p:blipFill>
          <a:blip r:embed="rId2"/>
          <a:stretch>
            <a:fillRect/>
          </a:stretch>
        </p:blipFill>
        <p:spPr>
          <a:xfrm>
            <a:off x="7168896" y="350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7519526E-9516-4AAB-8DA4-3729A4B1B66E}"/>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722313" y="4406902"/>
            <a:ext cx="7772400" cy="500906"/>
          </a:xfrm>
        </p:spPr>
        <p:txBody>
          <a:bodyPr anchor="t"/>
          <a:lstStyle>
            <a:lvl1pPr algn="l">
              <a:defRPr sz="31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600"/>
            </a:lvl1pPr>
            <a:lvl2pPr marL="356616" indent="0">
              <a:buNone/>
              <a:defRPr sz="1400"/>
            </a:lvl2pPr>
            <a:lvl3pPr marL="713232" indent="0">
              <a:buNone/>
              <a:defRPr sz="1200"/>
            </a:lvl3pPr>
            <a:lvl4pPr marL="1069848" indent="0">
              <a:buNone/>
              <a:defRPr sz="1100"/>
            </a:lvl4pPr>
            <a:lvl5pPr marL="1426464" indent="0">
              <a:buNone/>
              <a:defRPr sz="1100"/>
            </a:lvl5pPr>
            <a:lvl6pPr marL="1783080" indent="0">
              <a:buNone/>
              <a:defRPr sz="1100"/>
            </a:lvl6pPr>
            <a:lvl7pPr marL="2139696" indent="0">
              <a:buNone/>
              <a:defRPr sz="1100"/>
            </a:lvl7pPr>
            <a:lvl8pPr marL="2496312" indent="0">
              <a:buNone/>
              <a:defRPr sz="1100"/>
            </a:lvl8pPr>
            <a:lvl9pPr marL="2852928" indent="0">
              <a:buNone/>
              <a:defRPr sz="1100"/>
            </a:lvl9pPr>
          </a:lstStyle>
          <a:p>
            <a:pPr lvl="0"/>
            <a:r>
              <a:rPr lang="en-US"/>
              <a:t>Click to edit Master text styles</a:t>
            </a:r>
          </a:p>
        </p:txBody>
      </p:sp>
    </p:spTree>
    <p:extLst>
      <p:ext uri="{BB962C8B-B14F-4D97-AF65-F5344CB8AC3E}">
        <p14:creationId xmlns:p14="http://schemas.microsoft.com/office/powerpoint/2010/main" val="24191948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D132AD-A891-4BE7-9B13-61B43715E05C}"/>
              </a:ext>
            </a:extLst>
          </p:cNvPr>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73818A98-C239-4079-BD41-232B4A7B3620}"/>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6877" y="1154114"/>
            <a:ext cx="1927225"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2" y="1154114"/>
            <a:ext cx="1928813"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451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C5D110-69AC-4AB7-9AE7-31D57D8E760C}"/>
              </a:ext>
            </a:extLst>
          </p:cNvPr>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E8DEDFFC-62D7-4B04-8145-D8E6CA28EFFC}"/>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57200" y="1223740"/>
            <a:ext cx="8229600" cy="1938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0654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4C102-B16D-480A-A67C-D85952444643}"/>
              </a:ext>
            </a:extLst>
          </p:cNvPr>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02FACB37-1737-4049-B695-0F7A7CE3A767}"/>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159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6/27/2023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86549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3F5F2-A5FC-4689-A0EF-165E65674A38}"/>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942CEAA2-32EF-443B-B0D1-ED24B1E58569}"/>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Tree>
    <p:extLst>
      <p:ext uri="{BB962C8B-B14F-4D97-AF65-F5344CB8AC3E}">
        <p14:creationId xmlns:p14="http://schemas.microsoft.com/office/powerpoint/2010/main" val="305502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19A2B8-91E9-4B21-B152-C8BDDC1F6734}"/>
              </a:ext>
            </a:extLst>
          </p:cNvPr>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13B6DF6-C01C-4365-B8A8-D5ED4BB78218}"/>
              </a:ext>
            </a:extLst>
          </p:cNvPr>
          <p:cNvSpPr txBox="1">
            <a:spLocks noChangeArrowheads="1"/>
          </p:cNvSpPr>
          <p:nvPr userDrawn="1"/>
        </p:nvSpPr>
        <p:spPr bwMode="auto">
          <a:xfrm>
            <a:off x="533558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57202" y="1176568"/>
            <a:ext cx="3008313" cy="258532"/>
          </a:xfrm>
        </p:spPr>
        <p:txBody>
          <a:bodyPr/>
          <a:lstStyle>
            <a:lvl1pPr algn="l">
              <a:defRPr sz="16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spTree>
    <p:extLst>
      <p:ext uri="{BB962C8B-B14F-4D97-AF65-F5344CB8AC3E}">
        <p14:creationId xmlns:p14="http://schemas.microsoft.com/office/powerpoint/2010/main" val="11104988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BA2902-CFBB-4FBE-8384-83F206192AE7}"/>
              </a:ext>
            </a:extLst>
          </p:cNvPr>
          <p:cNvPicPr>
            <a:picLocks noChangeAspect="1"/>
          </p:cNvPicPr>
          <p:nvPr userDrawn="1"/>
        </p:nvPicPr>
        <p:blipFill>
          <a:blip r:embed="rId2"/>
          <a:stretch>
            <a:fillRect/>
          </a:stretch>
        </p:blipFill>
        <p:spPr>
          <a:xfrm>
            <a:off x="7168896" y="1806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A7F2A344-BA9B-4899-9AE3-4278CAA1CE23}"/>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1792288" y="5108806"/>
            <a:ext cx="5486400" cy="258532"/>
          </a:xfrm>
        </p:spPr>
        <p:txBody>
          <a:bodyPr/>
          <a:lstStyle>
            <a:lvl1pPr algn="l">
              <a:defRPr sz="16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500"/>
            </a:lvl1pPr>
            <a:lvl2pPr marL="356616" indent="0">
              <a:buNone/>
              <a:defRPr sz="2200"/>
            </a:lvl2pPr>
            <a:lvl3pPr marL="713232" indent="0">
              <a:buNone/>
              <a:defRPr sz="1900"/>
            </a:lvl3pPr>
            <a:lvl4pPr marL="1069848" indent="0">
              <a:buNone/>
              <a:defRPr sz="1600"/>
            </a:lvl4pPr>
            <a:lvl5pPr marL="1426464" indent="0">
              <a:buNone/>
              <a:defRPr sz="1600"/>
            </a:lvl5pPr>
            <a:lvl6pPr marL="1783080" indent="0">
              <a:buNone/>
              <a:defRPr sz="1600"/>
            </a:lvl6pPr>
            <a:lvl7pPr marL="2139696" indent="0">
              <a:buNone/>
              <a:defRPr sz="1600"/>
            </a:lvl7pPr>
            <a:lvl8pPr marL="2496312" indent="0">
              <a:buNone/>
              <a:defRPr sz="1600"/>
            </a:lvl8pPr>
            <a:lvl9pPr marL="2852928" indent="0">
              <a:buNone/>
              <a:defRPr sz="16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spTree>
    <p:extLst>
      <p:ext uri="{BB962C8B-B14F-4D97-AF65-F5344CB8AC3E}">
        <p14:creationId xmlns:p14="http://schemas.microsoft.com/office/powerpoint/2010/main" val="9380158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31673-0F58-435A-BF9E-54CEB7AF87FB}"/>
              </a:ext>
            </a:extLst>
          </p:cNvPr>
          <p:cNvPicPr>
            <a:picLocks noChangeAspect="1"/>
          </p:cNvPicPr>
          <p:nvPr userDrawn="1"/>
        </p:nvPicPr>
        <p:blipFill>
          <a:blip r:embed="rId2"/>
          <a:stretch>
            <a:fillRect/>
          </a:stretch>
        </p:blipFill>
        <p:spPr>
          <a:xfrm>
            <a:off x="7159752" y="1217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6576B6BA-431D-4AFC-ABEA-570A76D589E0}"/>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556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85016E-76CB-4AE1-BB70-2D921903E57B}"/>
              </a:ext>
            </a:extLst>
          </p:cNvPr>
          <p:cNvPicPr>
            <a:picLocks noChangeAspect="1"/>
          </p:cNvPicPr>
          <p:nvPr userDrawn="1"/>
        </p:nvPicPr>
        <p:blipFill>
          <a:blip r:embed="rId2"/>
          <a:stretch>
            <a:fillRect/>
          </a:stretch>
        </p:blipFill>
        <p:spPr>
          <a:xfrm>
            <a:off x="7159752"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0C1E8FE5-5223-4552-8A68-E21891ACBED5}"/>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Vertical Title 1"/>
          <p:cNvSpPr>
            <a:spLocks noGrp="1"/>
          </p:cNvSpPr>
          <p:nvPr>
            <p:ph type="title" orient="vert"/>
          </p:nvPr>
        </p:nvSpPr>
        <p:spPr>
          <a:xfrm>
            <a:off x="6659564" y="514352"/>
            <a:ext cx="193899"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6875" y="514352"/>
            <a:ext cx="6110288"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42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887290-47E2-4144-ACD5-460EEF0A122F}"/>
              </a:ext>
            </a:extLst>
          </p:cNvPr>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B0494F68-8312-42B0-952C-1B8D28BEB8C6}"/>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01640" y="579216"/>
            <a:ext cx="8345487" cy="193899"/>
          </a:xfrm>
        </p:spPr>
        <p:txBody>
          <a:bodyPr/>
          <a:lstStyle/>
          <a:p>
            <a:r>
              <a:rPr lang="en-US"/>
              <a:t>Click to edit Master title style</a:t>
            </a:r>
          </a:p>
        </p:txBody>
      </p:sp>
      <p:sp>
        <p:nvSpPr>
          <p:cNvPr id="3" name="Table Placeholder 2"/>
          <p:cNvSpPr>
            <a:spLocks noGrp="1"/>
          </p:cNvSpPr>
          <p:nvPr>
            <p:ph type="tbl" idx="1"/>
          </p:nvPr>
        </p:nvSpPr>
        <p:spPr>
          <a:xfrm>
            <a:off x="396875" y="1154114"/>
            <a:ext cx="4008438" cy="5135562"/>
          </a:xfrm>
        </p:spPr>
        <p:txBody>
          <a:bodyPr/>
          <a:lstStyle/>
          <a:p>
            <a:pPr lvl="0"/>
            <a:r>
              <a:rPr lang="en-US" noProof="0" dirty="0"/>
              <a:t>Click icon to add table</a:t>
            </a:r>
          </a:p>
        </p:txBody>
      </p:sp>
    </p:spTree>
    <p:extLst>
      <p:ext uri="{BB962C8B-B14F-4D97-AF65-F5344CB8AC3E}">
        <p14:creationId xmlns:p14="http://schemas.microsoft.com/office/powerpoint/2010/main" val="3039741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2593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9751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Module Title">
    <p:spTree>
      <p:nvGrpSpPr>
        <p:cNvPr id="1" name=""/>
        <p:cNvGrpSpPr/>
        <p:nvPr/>
      </p:nvGrpSpPr>
      <p:grpSpPr>
        <a:xfrm>
          <a:off x="0" y="0"/>
          <a:ext cx="0" cy="0"/>
          <a:chOff x="0" y="0"/>
          <a:chExt cx="0" cy="0"/>
        </a:xfrm>
      </p:grpSpPr>
      <p:pic>
        <p:nvPicPr>
          <p:cNvPr id="3" name="Picture 4" descr="Pineapple_Small.jpg">
            <a:extLst>
              <a:ext uri="{FF2B5EF4-FFF2-40B4-BE49-F238E27FC236}">
                <a16:creationId xmlns:a16="http://schemas.microsoft.com/office/drawing/2014/main" id="{5B549554-88AB-43E3-BB56-0CA7ABEF9B47}"/>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318"/>
          <a:stretch>
            <a:fillRect/>
          </a:stretch>
        </p:blipFill>
        <p:spPr bwMode="auto">
          <a:xfrm>
            <a:off x="5334000" y="939800"/>
            <a:ext cx="3276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65E9558-F657-4266-BB51-3D02E963DBCE}"/>
              </a:ext>
            </a:extLst>
          </p:cNvPr>
          <p:cNvSpPr/>
          <p:nvPr userDrawn="1"/>
        </p:nvSpPr>
        <p:spPr>
          <a:xfrm>
            <a:off x="0" y="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 name="Text Placeholder 6"/>
          <p:cNvSpPr>
            <a:spLocks noGrp="1"/>
          </p:cNvSpPr>
          <p:nvPr>
            <p:ph type="body" sz="quarter" idx="10"/>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209196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Templat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8119872" cy="5349240"/>
          </a:xfrm>
        </p:spPr>
        <p:txBody>
          <a:bodyPr/>
          <a:lstStyle>
            <a:lvl1pPr marL="174625" indent="-174625">
              <a:buFont typeface="Arial" pitchFamily="34" charset="0"/>
              <a:buNone/>
              <a:defRPr sz="1600">
                <a:solidFill>
                  <a:srgbClr val="002776"/>
                </a:solidFill>
                <a:latin typeface="+mn-lt"/>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marL="688975" marR="0" indent="-174625" algn="l" defTabSz="871538" rtl="0" eaLnBrk="0" fontAlgn="base" latinLnBrk="0" hangingPunct="0">
              <a:lnSpc>
                <a:spcPct val="100000"/>
              </a:lnSpc>
              <a:spcBef>
                <a:spcPct val="0"/>
              </a:spcBef>
              <a:spcAft>
                <a:spcPts val="513"/>
              </a:spcAft>
              <a:buClr>
                <a:srgbClr val="00A1DE"/>
              </a:buClr>
              <a:buSzTx/>
              <a:buFont typeface="Courier New" pitchFamily="49" charset="0"/>
              <a:buChar char="o"/>
              <a:tabLst/>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1"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87643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648895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ligned Left with Image Screen">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4479781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pic>
        <p:nvPicPr>
          <p:cNvPr id="4" name="Picture 4" descr="BlueAgate_Small.jpg">
            <a:extLst>
              <a:ext uri="{FF2B5EF4-FFF2-40B4-BE49-F238E27FC236}">
                <a16:creationId xmlns:a16="http://schemas.microsoft.com/office/drawing/2014/main" id="{0693E7C6-80D2-4A9D-8AA6-BA1E637D36C3}"/>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6924" t="10760" r="22044" b="5850"/>
          <a:stretch>
            <a:fillRect/>
          </a:stretch>
        </p:blipFill>
        <p:spPr bwMode="auto">
          <a:xfrm>
            <a:off x="6000750" y="1268413"/>
            <a:ext cx="2819400"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8620438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pic>
        <p:nvPicPr>
          <p:cNvPr id="4" name="Picture 4" descr="TreeTrunk_Small.jpg">
            <a:extLst>
              <a:ext uri="{FF2B5EF4-FFF2-40B4-BE49-F238E27FC236}">
                <a16:creationId xmlns:a16="http://schemas.microsoft.com/office/drawing/2014/main" id="{C860C7B5-9F18-481F-BD6C-EB8DE8613684}"/>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10275" t="11893" r="37949" b="9538"/>
          <a:stretch>
            <a:fillRect/>
          </a:stretch>
        </p:blipFill>
        <p:spPr bwMode="auto">
          <a:xfrm>
            <a:off x="6251575" y="1473200"/>
            <a:ext cx="2578100"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3286478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portance">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257550D-6894-4261-A618-085269214926}"/>
              </a:ext>
            </a:extLst>
          </p:cNvPr>
          <p:cNvPicPr>
            <a:picLocks noChangeAspect="1" noChangeArrowheads="1"/>
          </p:cNvPicPr>
          <p:nvPr userDrawn="1">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5267325" y="1485900"/>
            <a:ext cx="35544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21871204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pic>
        <p:nvPicPr>
          <p:cNvPr id="4" name="Picture 4" descr="GreenPencil_Small.jpg">
            <a:extLst>
              <a:ext uri="{FF2B5EF4-FFF2-40B4-BE49-F238E27FC236}">
                <a16:creationId xmlns:a16="http://schemas.microsoft.com/office/drawing/2014/main" id="{2F5B8428-EFD3-4C6E-BA05-35D0D8837442}"/>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504" b="33923"/>
          <a:stretch>
            <a:fillRect/>
          </a:stretch>
        </p:blipFill>
        <p:spPr bwMode="auto">
          <a:xfrm>
            <a:off x="6003925" y="822325"/>
            <a:ext cx="2759075"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234908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ssessment Intro">
    <p:spTree>
      <p:nvGrpSpPr>
        <p:cNvPr id="1" name=""/>
        <p:cNvGrpSpPr/>
        <p:nvPr/>
      </p:nvGrpSpPr>
      <p:grpSpPr>
        <a:xfrm>
          <a:off x="0" y="0"/>
          <a:ext cx="0" cy="0"/>
          <a:chOff x="0" y="0"/>
          <a:chExt cx="0" cy="0"/>
        </a:xfrm>
      </p:grpSpPr>
      <p:pic>
        <p:nvPicPr>
          <p:cNvPr id="4" name="Picture 4" descr="Cable_Small.jpg">
            <a:extLst>
              <a:ext uri="{FF2B5EF4-FFF2-40B4-BE49-F238E27FC236}">
                <a16:creationId xmlns:a16="http://schemas.microsoft.com/office/drawing/2014/main" id="{5D507E5C-EBD3-49C9-9E76-4F30424F8656}"/>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7619" t="5048" r="47527" b="6607"/>
          <a:stretch>
            <a:fillRect/>
          </a:stretch>
        </p:blipFill>
        <p:spPr bwMode="auto">
          <a:xfrm>
            <a:off x="6553200" y="1219200"/>
            <a:ext cx="2246313"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9"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1020742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Aligned Top with Image at Bottom Screen">
    <p:spTree>
      <p:nvGrpSpPr>
        <p:cNvPr id="1" name=""/>
        <p:cNvGrpSpPr/>
        <p:nvPr/>
      </p:nvGrpSpPr>
      <p:grpSpPr>
        <a:xfrm>
          <a:off x="0" y="0"/>
          <a:ext cx="0" cy="0"/>
          <a:chOff x="0" y="0"/>
          <a:chExt cx="0" cy="0"/>
        </a:xfrm>
      </p:grpSpPr>
      <p:sp>
        <p:nvSpPr>
          <p:cNvPr id="12" name="Content Placeholder 11"/>
          <p:cNvSpPr>
            <a:spLocks noGrp="1"/>
          </p:cNvSpPr>
          <p:nvPr>
            <p:ph sz="quarter" idx="12"/>
          </p:nvPr>
        </p:nvSpPr>
        <p:spPr>
          <a:xfrm>
            <a:off x="493776" y="822960"/>
            <a:ext cx="8119872" cy="2103120"/>
          </a:xfrm>
        </p:spPr>
        <p:txBody>
          <a:bodyPr/>
          <a:lstStyle>
            <a:lvl1pPr marL="174625" indent="-174625">
              <a:buFont typeface="Arial" pitchFamily="34" charset="0"/>
              <a:buNone/>
              <a:defRPr>
                <a:solidFill>
                  <a:srgbClr val="002776"/>
                </a:solidFill>
              </a:defRPr>
            </a:lvl1pPr>
            <a:lvl2pPr>
              <a:defRPr>
                <a:solidFill>
                  <a:srgbClr val="002776"/>
                </a:solidFill>
              </a:defRPr>
            </a:lvl2pPr>
            <a:lvl3pPr>
              <a:defRPr>
                <a:solidFill>
                  <a:srgbClr val="002776"/>
                </a:solidFill>
              </a:defRPr>
            </a:lvl3pPr>
            <a:lvl4pPr>
              <a:defRPr>
                <a:solidFill>
                  <a:srgbClr val="002776"/>
                </a:solidFill>
              </a:defRPr>
            </a:lvl4pPr>
            <a:lvl5pPr>
              <a:defRPr>
                <a:solidFill>
                  <a:srgbClr val="002776"/>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8" name="Content Placeholder 7"/>
          <p:cNvSpPr>
            <a:spLocks noGrp="1"/>
          </p:cNvSpPr>
          <p:nvPr>
            <p:ph sz="quarter" idx="13"/>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73434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dule Completion Screen">
    <p:spTree>
      <p:nvGrpSpPr>
        <p:cNvPr id="1" name=""/>
        <p:cNvGrpSpPr/>
        <p:nvPr/>
      </p:nvGrpSpPr>
      <p:grpSpPr>
        <a:xfrm>
          <a:off x="0" y="0"/>
          <a:ext cx="0" cy="0"/>
          <a:chOff x="0" y="0"/>
          <a:chExt cx="0" cy="0"/>
        </a:xfrm>
      </p:grpSpPr>
      <p:sp>
        <p:nvSpPr>
          <p:cNvPr id="15" name="Content Placeholder 11"/>
          <p:cNvSpPr>
            <a:spLocks noGrp="1"/>
          </p:cNvSpPr>
          <p:nvPr>
            <p:ph sz="quarter" idx="13"/>
          </p:nvPr>
        </p:nvSpPr>
        <p:spPr>
          <a:xfrm>
            <a:off x="493776" y="2362200"/>
            <a:ext cx="8119872" cy="2468880"/>
          </a:xfrm>
        </p:spPr>
        <p:txBody>
          <a:bodyPr/>
          <a:lstStyle>
            <a:lvl1pPr marL="174625" indent="-174625" algn="ctr">
              <a:buFont typeface="Arial" pitchFamily="34" charset="0"/>
              <a:buNone/>
              <a:defRPr>
                <a:solidFill>
                  <a:srgbClr val="002776"/>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8"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253940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312795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3" name="Picture 4" descr="Pineapple_Small.jpg">
            <a:extLst>
              <a:ext uri="{FF2B5EF4-FFF2-40B4-BE49-F238E27FC236}">
                <a16:creationId xmlns:a16="http://schemas.microsoft.com/office/drawing/2014/main" id="{EBEF4D5C-CEB4-420B-820D-642BA93C9DC1}"/>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318"/>
          <a:stretch>
            <a:fillRect/>
          </a:stretch>
        </p:blipFill>
        <p:spPr bwMode="auto">
          <a:xfrm>
            <a:off x="5334000" y="939800"/>
            <a:ext cx="3276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0"/>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75492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6/27/2023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930636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1487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letion Slid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36982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6/27/2023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3004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6/27/2023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0789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6/27/2023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88246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6/27/2023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64659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6"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microsoft.com/office/2007/relationships/hdphoto" Target="../media/hdphoto1.wdp"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 /><Relationship Id="rId13" Type="http://schemas.openxmlformats.org/officeDocument/2006/relationships/image" Target="../media/image6.jpeg" /><Relationship Id="rId3" Type="http://schemas.openxmlformats.org/officeDocument/2006/relationships/slideLayout" Target="../slideLayouts/slideLayout15.xml" /><Relationship Id="rId7" Type="http://schemas.openxmlformats.org/officeDocument/2006/relationships/slideLayout" Target="../slideLayouts/slideLayout19.xml" /><Relationship Id="rId12" Type="http://schemas.openxmlformats.org/officeDocument/2006/relationships/theme" Target="../theme/theme2.xml" /><Relationship Id="rId2" Type="http://schemas.openxmlformats.org/officeDocument/2006/relationships/slideLayout" Target="../slideLayouts/slideLayout14.xml" /><Relationship Id="rId1" Type="http://schemas.openxmlformats.org/officeDocument/2006/relationships/slideLayout" Target="../slideLayouts/slideLayout13.xml" /><Relationship Id="rId6" Type="http://schemas.openxmlformats.org/officeDocument/2006/relationships/slideLayout" Target="../slideLayouts/slideLayout18.xml" /><Relationship Id="rId11" Type="http://schemas.openxmlformats.org/officeDocument/2006/relationships/slideLayout" Target="../slideLayouts/slideLayout23.xml" /><Relationship Id="rId5" Type="http://schemas.openxmlformats.org/officeDocument/2006/relationships/slideLayout" Target="../slideLayouts/slideLayout17.xml" /><Relationship Id="rId10" Type="http://schemas.openxmlformats.org/officeDocument/2006/relationships/slideLayout" Target="../slideLayouts/slideLayout22.xml" /><Relationship Id="rId4" Type="http://schemas.openxmlformats.org/officeDocument/2006/relationships/slideLayout" Target="../slideLayouts/slideLayout16.xml" /><Relationship Id="rId9" Type="http://schemas.openxmlformats.org/officeDocument/2006/relationships/slideLayout" Target="../slideLayouts/slideLayout21.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 /><Relationship Id="rId13" Type="http://schemas.openxmlformats.org/officeDocument/2006/relationships/slideLayout" Target="../slideLayouts/slideLayout36.xml" /><Relationship Id="rId3" Type="http://schemas.openxmlformats.org/officeDocument/2006/relationships/slideLayout" Target="../slideLayouts/slideLayout26.xml" /><Relationship Id="rId7" Type="http://schemas.openxmlformats.org/officeDocument/2006/relationships/slideLayout" Target="../slideLayouts/slideLayout30.xml" /><Relationship Id="rId12" Type="http://schemas.openxmlformats.org/officeDocument/2006/relationships/slideLayout" Target="../slideLayouts/slideLayout35.xml" /><Relationship Id="rId2" Type="http://schemas.openxmlformats.org/officeDocument/2006/relationships/slideLayout" Target="../slideLayouts/slideLayout25.xml" /><Relationship Id="rId16" Type="http://schemas.openxmlformats.org/officeDocument/2006/relationships/image" Target="../media/image6.jpeg" /><Relationship Id="rId1" Type="http://schemas.openxmlformats.org/officeDocument/2006/relationships/slideLayout" Target="../slideLayouts/slideLayout24.xml" /><Relationship Id="rId6" Type="http://schemas.openxmlformats.org/officeDocument/2006/relationships/slideLayout" Target="../slideLayouts/slideLayout29.xml" /><Relationship Id="rId11" Type="http://schemas.openxmlformats.org/officeDocument/2006/relationships/slideLayout" Target="../slideLayouts/slideLayout34.xml" /><Relationship Id="rId5" Type="http://schemas.openxmlformats.org/officeDocument/2006/relationships/slideLayout" Target="../slideLayouts/slideLayout28.xml" /><Relationship Id="rId15" Type="http://schemas.openxmlformats.org/officeDocument/2006/relationships/theme" Target="../theme/theme3.xml" /><Relationship Id="rId10" Type="http://schemas.openxmlformats.org/officeDocument/2006/relationships/slideLayout" Target="../slideLayouts/slideLayout33.xml" /><Relationship Id="rId4" Type="http://schemas.openxmlformats.org/officeDocument/2006/relationships/slideLayout" Target="../slideLayouts/slideLayout27.xml" /><Relationship Id="rId9" Type="http://schemas.openxmlformats.org/officeDocument/2006/relationships/slideLayout" Target="../slideLayouts/slideLayout32.xml" /><Relationship Id="rId14" Type="http://schemas.openxmlformats.org/officeDocument/2006/relationships/slideLayout" Target="../slideLayouts/slideLayout37.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 /><Relationship Id="rId13" Type="http://schemas.openxmlformats.org/officeDocument/2006/relationships/slideLayout" Target="../slideLayouts/slideLayout50.xml" /><Relationship Id="rId3" Type="http://schemas.openxmlformats.org/officeDocument/2006/relationships/slideLayout" Target="../slideLayouts/slideLayout40.xml" /><Relationship Id="rId7" Type="http://schemas.openxmlformats.org/officeDocument/2006/relationships/slideLayout" Target="../slideLayouts/slideLayout44.xml" /><Relationship Id="rId12" Type="http://schemas.openxmlformats.org/officeDocument/2006/relationships/slideLayout" Target="../slideLayouts/slideLayout49.xml" /><Relationship Id="rId17" Type="http://schemas.openxmlformats.org/officeDocument/2006/relationships/image" Target="../media/image7.jpeg" /><Relationship Id="rId2" Type="http://schemas.openxmlformats.org/officeDocument/2006/relationships/slideLayout" Target="../slideLayouts/slideLayout39.xml" /><Relationship Id="rId16" Type="http://schemas.openxmlformats.org/officeDocument/2006/relationships/tags" Target="../tags/tag1.xml" /><Relationship Id="rId1" Type="http://schemas.openxmlformats.org/officeDocument/2006/relationships/slideLayout" Target="../slideLayouts/slideLayout38.xml" /><Relationship Id="rId6" Type="http://schemas.openxmlformats.org/officeDocument/2006/relationships/slideLayout" Target="../slideLayouts/slideLayout43.xml" /><Relationship Id="rId11" Type="http://schemas.openxmlformats.org/officeDocument/2006/relationships/slideLayout" Target="../slideLayouts/slideLayout48.xml" /><Relationship Id="rId5" Type="http://schemas.openxmlformats.org/officeDocument/2006/relationships/slideLayout" Target="../slideLayouts/slideLayout42.xml" /><Relationship Id="rId15" Type="http://schemas.openxmlformats.org/officeDocument/2006/relationships/theme" Target="../theme/theme4.xml" /><Relationship Id="rId10" Type="http://schemas.openxmlformats.org/officeDocument/2006/relationships/slideLayout" Target="../slideLayouts/slideLayout47.xml" /><Relationship Id="rId4" Type="http://schemas.openxmlformats.org/officeDocument/2006/relationships/slideLayout" Target="../slideLayouts/slideLayout41.xml" /><Relationship Id="rId9" Type="http://schemas.openxmlformats.org/officeDocument/2006/relationships/slideLayout" Target="../slideLayouts/slideLayout46.xml" /><Relationship Id="rId14" Type="http://schemas.openxmlformats.org/officeDocument/2006/relationships/slideLayout" Target="../slideLayouts/slideLayout5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6/27/2023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4544376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Lst>
  <p:hf sldNum="0"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FF1DAC0D-9BFE-4262-BE92-CCED06C9E50B}"/>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4B6E9DA9-1106-4290-A98E-2AB33180376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E6BF413-FDEA-4ADA-8237-F71265B4247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226B6D5-2764-4B44-95A0-6BC993470455}" type="datetimeFigureOut">
              <a:rPr lang="en-US"/>
              <a:pPr>
                <a:defRPr/>
              </a:pPr>
              <a:t>6/27/2023</a:t>
            </a:fld>
            <a:endParaRPr lang="en-US" dirty="0"/>
          </a:p>
        </p:txBody>
      </p:sp>
      <p:sp>
        <p:nvSpPr>
          <p:cNvPr id="5" name="Footer Placeholder 4">
            <a:extLst>
              <a:ext uri="{FF2B5EF4-FFF2-40B4-BE49-F238E27FC236}">
                <a16:creationId xmlns:a16="http://schemas.microsoft.com/office/drawing/2014/main" id="{5437E0C4-913D-47DE-8A00-4FE394DF068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pic>
        <p:nvPicPr>
          <p:cNvPr id="7" name="Picture 6">
            <a:extLst>
              <a:ext uri="{FF2B5EF4-FFF2-40B4-BE49-F238E27FC236}">
                <a16:creationId xmlns:a16="http://schemas.microsoft.com/office/drawing/2014/main" id="{908206E8-59D2-4315-B154-41571B672DE1}"/>
              </a:ext>
            </a:extLst>
          </p:cNvPr>
          <p:cNvPicPr>
            <a:picLocks noChangeAspect="1"/>
          </p:cNvPicPr>
          <p:nvPr userDrawn="1"/>
        </p:nvPicPr>
        <p:blipFill>
          <a:blip r:embed="rId13"/>
          <a:stretch>
            <a:fillRect/>
          </a:stretch>
        </p:blipFill>
        <p:spPr>
          <a:xfrm>
            <a:off x="7168896" y="850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55" name="TextBox 7">
            <a:extLst>
              <a:ext uri="{FF2B5EF4-FFF2-40B4-BE49-F238E27FC236}">
                <a16:creationId xmlns:a16="http://schemas.microsoft.com/office/drawing/2014/main" id="{D5507A49-30D6-449D-BF99-02D550D61C51}"/>
              </a:ext>
            </a:extLst>
          </p:cNvPr>
          <p:cNvSpPr txBox="1">
            <a:spLocks noChangeArrowheads="1"/>
          </p:cNvSpPr>
          <p:nvPr userDrawn="1"/>
        </p:nvSpPr>
        <p:spPr bwMode="auto">
          <a:xfrm>
            <a:off x="5472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alibri" pitchFamily="34" charset="0"/>
                <a:cs typeface="Arial" charset="0"/>
              </a:rPr>
              <a:t>Copyrights © 2017 Innodatatics Inc. All Rights Reserved</a:t>
            </a:r>
          </a:p>
        </p:txBody>
      </p:sp>
    </p:spTree>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9AD10E1-BBE8-4DFD-B557-B80F89059EC7}"/>
              </a:ext>
            </a:extLst>
          </p:cNvPr>
          <p:cNvSpPr>
            <a:spLocks noGrp="1" noChangeArrowheads="1"/>
          </p:cNvSpPr>
          <p:nvPr>
            <p:ph type="title"/>
          </p:nvPr>
        </p:nvSpPr>
        <p:spPr bwMode="gray">
          <a:xfrm>
            <a:off x="401638" y="579438"/>
            <a:ext cx="834548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3075" name="Rectangle 3">
            <a:extLst>
              <a:ext uri="{FF2B5EF4-FFF2-40B4-BE49-F238E27FC236}">
                <a16:creationId xmlns:a16="http://schemas.microsoft.com/office/drawing/2014/main" id="{CA6B0D0B-A458-49F8-BB94-80509EC76CCD}"/>
              </a:ext>
            </a:extLst>
          </p:cNvPr>
          <p:cNvSpPr>
            <a:spLocks noGrp="1" noChangeArrowheads="1"/>
          </p:cNvSpPr>
          <p:nvPr>
            <p:ph type="body" idx="1"/>
          </p:nvPr>
        </p:nvSpPr>
        <p:spPr bwMode="gray">
          <a:xfrm>
            <a:off x="396875" y="1154113"/>
            <a:ext cx="4008438"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6" name="Text Box 26">
            <a:extLst>
              <a:ext uri="{FF2B5EF4-FFF2-40B4-BE49-F238E27FC236}">
                <a16:creationId xmlns:a16="http://schemas.microsoft.com/office/drawing/2014/main" id="{D8F4390E-E8EB-4ACA-BAB2-C64324B9DBD2}"/>
              </a:ext>
            </a:extLst>
          </p:cNvPr>
          <p:cNvSpPr txBox="1">
            <a:spLocks noChangeArrowheads="1"/>
          </p:cNvSpPr>
          <p:nvPr/>
        </p:nvSpPr>
        <p:spPr bwMode="gray">
          <a:xfrm rot="-5400000">
            <a:off x="8861425" y="6543675"/>
            <a:ext cx="422275" cy="66675"/>
          </a:xfrm>
          <a:prstGeom prst="rect">
            <a:avLst/>
          </a:prstGeom>
          <a:noFill/>
          <a:ln w="12700" algn="ctr">
            <a:noFill/>
            <a:miter lim="800000"/>
            <a:headEnd/>
            <a:tailEnd/>
          </a:ln>
        </p:spPr>
        <p:txBody>
          <a:bodyPr wrap="none" lIns="0" tIns="0" rIns="0" bIns="0"/>
          <a:lstStyle/>
          <a:p>
            <a:pPr defTabSz="712788">
              <a:lnSpc>
                <a:spcPct val="106000"/>
              </a:lnSpc>
              <a:defRPr/>
            </a:pPr>
            <a:endParaRPr lang="en-US" sz="3100">
              <a:solidFill>
                <a:srgbClr val="AFAFAF"/>
              </a:solidFill>
              <a:latin typeface="Arial" charset="0"/>
              <a:cs typeface="Arial" charset="0"/>
            </a:endParaRPr>
          </a:p>
        </p:txBody>
      </p:sp>
      <p:sp>
        <p:nvSpPr>
          <p:cNvPr id="3077" name="Line 35">
            <a:extLst>
              <a:ext uri="{FF2B5EF4-FFF2-40B4-BE49-F238E27FC236}">
                <a16:creationId xmlns:a16="http://schemas.microsoft.com/office/drawing/2014/main" id="{40AAB841-F449-4431-8C49-CD9AA2587277}"/>
              </a:ext>
            </a:extLst>
          </p:cNvPr>
          <p:cNvSpPr>
            <a:spLocks noChangeShapeType="1"/>
          </p:cNvSpPr>
          <p:nvPr/>
        </p:nvSpPr>
        <p:spPr bwMode="gray">
          <a:xfrm>
            <a:off x="469900" y="992188"/>
            <a:ext cx="8504238" cy="0"/>
          </a:xfrm>
          <a:prstGeom prst="line">
            <a:avLst/>
          </a:prstGeom>
          <a:noFill/>
          <a:ln w="12700">
            <a:noFill/>
            <a:round/>
            <a:headEnd/>
            <a:tailEnd/>
          </a:ln>
        </p:spPr>
        <p:txBody>
          <a:bodyPr lIns="57059" tIns="57059" rIns="57059" bIns="57059" anchor="ctr" anchorCtr="1"/>
          <a:lstStyle/>
          <a:p>
            <a:pPr>
              <a:defRPr/>
            </a:pPr>
            <a:endParaRPr lang="en-US">
              <a:latin typeface="Arial" charset="0"/>
              <a:cs typeface="Arial" charset="0"/>
            </a:endParaRPr>
          </a:p>
        </p:txBody>
      </p:sp>
      <p:sp>
        <p:nvSpPr>
          <p:cNvPr id="8" name="Slide Number Placeholder 9">
            <a:extLst>
              <a:ext uri="{FF2B5EF4-FFF2-40B4-BE49-F238E27FC236}">
                <a16:creationId xmlns:a16="http://schemas.microsoft.com/office/drawing/2014/main" id="{E57C9BDB-6C40-4AF6-8B6B-2ECC8B90B6D6}"/>
              </a:ext>
            </a:extLst>
          </p:cNvPr>
          <p:cNvSpPr>
            <a:spLocks/>
          </p:cNvSpPr>
          <p:nvPr/>
        </p:nvSpPr>
        <p:spPr bwMode="gray">
          <a:xfrm>
            <a:off x="414338" y="6670675"/>
            <a:ext cx="268287" cy="92075"/>
          </a:xfrm>
          <a:prstGeom prst="rect">
            <a:avLst/>
          </a:prstGeom>
          <a:noFill/>
          <a:ln w="9525">
            <a:noFill/>
            <a:miter lim="800000"/>
            <a:headEnd/>
            <a:tailEnd/>
          </a:ln>
        </p:spPr>
        <p:txBody>
          <a:bodyPr lIns="0" tIns="0" rIns="0" bIns="0" anchor="b">
            <a:spAutoFit/>
          </a:bodyPr>
          <a:lstStyle>
            <a:lvl1pPr defTabSz="712788">
              <a:defRPr>
                <a:solidFill>
                  <a:schemeClr val="tx1"/>
                </a:solidFill>
                <a:latin typeface="Arial" panose="020B0604020202020204" pitchFamily="34" charset="0"/>
                <a:cs typeface="Arial" panose="020B0604020202020204" pitchFamily="34" charset="0"/>
              </a:defRPr>
            </a:lvl1pPr>
            <a:lvl2pPr marL="742950" indent="-285750" defTabSz="712788">
              <a:defRPr>
                <a:solidFill>
                  <a:schemeClr val="tx1"/>
                </a:solidFill>
                <a:latin typeface="Arial" panose="020B0604020202020204" pitchFamily="34" charset="0"/>
                <a:cs typeface="Arial" panose="020B0604020202020204" pitchFamily="34" charset="0"/>
              </a:defRPr>
            </a:lvl2pPr>
            <a:lvl3pPr marL="1143000" indent="-228600" defTabSz="712788">
              <a:defRPr>
                <a:solidFill>
                  <a:schemeClr val="tx1"/>
                </a:solidFill>
                <a:latin typeface="Arial" panose="020B0604020202020204" pitchFamily="34" charset="0"/>
                <a:cs typeface="Arial" panose="020B0604020202020204" pitchFamily="34" charset="0"/>
              </a:defRPr>
            </a:lvl3pPr>
            <a:lvl4pPr marL="1600200" indent="-228600" defTabSz="712788">
              <a:defRPr>
                <a:solidFill>
                  <a:schemeClr val="tx1"/>
                </a:solidFill>
                <a:latin typeface="Arial" panose="020B0604020202020204" pitchFamily="34" charset="0"/>
                <a:cs typeface="Arial" panose="020B0604020202020204" pitchFamily="34" charset="0"/>
              </a:defRPr>
            </a:lvl4pPr>
            <a:lvl5pPr marL="2057400" indent="-228600" defTabSz="712788">
              <a:defRPr>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7489AE-2B67-4E19-94AE-129031A77F53}" type="slidenum">
              <a:rPr lang="en-US" altLang="en-US" sz="600">
                <a:solidFill>
                  <a:srgbClr val="000000"/>
                </a:solidFill>
              </a:rPr>
              <a:pPr eaLnBrk="1" hangingPunct="1"/>
              <a:t>‹#›</a:t>
            </a:fld>
            <a:endParaRPr lang="en-US" altLang="en-US" sz="600">
              <a:solidFill>
                <a:srgbClr val="000000"/>
              </a:solidFill>
            </a:endParaRPr>
          </a:p>
        </p:txBody>
      </p:sp>
      <p:pic>
        <p:nvPicPr>
          <p:cNvPr id="9" name="Picture 8">
            <a:extLst>
              <a:ext uri="{FF2B5EF4-FFF2-40B4-BE49-F238E27FC236}">
                <a16:creationId xmlns:a16="http://schemas.microsoft.com/office/drawing/2014/main" id="{01BEEF4B-F0B0-4F1F-8D08-6D78767ACE52}"/>
              </a:ext>
            </a:extLst>
          </p:cNvPr>
          <p:cNvPicPr>
            <a:picLocks noChangeAspect="1"/>
          </p:cNvPicPr>
          <p:nvPr userDrawn="1"/>
        </p:nvPicPr>
        <p:blipFill>
          <a:blip r:embed="rId16"/>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80" name="TextBox 11">
            <a:extLst>
              <a:ext uri="{FF2B5EF4-FFF2-40B4-BE49-F238E27FC236}">
                <a16:creationId xmlns:a16="http://schemas.microsoft.com/office/drawing/2014/main" id="{BD19E609-6461-46FF-86CD-DCCA0FC40C8C}"/>
              </a:ext>
            </a:extLst>
          </p:cNvPr>
          <p:cNvSpPr txBox="1">
            <a:spLocks noChangeArrowheads="1"/>
          </p:cNvSpPr>
          <p:nvPr userDrawn="1"/>
        </p:nvSpPr>
        <p:spPr bwMode="auto">
          <a:xfrm>
            <a:off x="53546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Tree>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387" r:id="rId13"/>
    <p:sldLayoutId id="2147484388" r:id="rId14"/>
  </p:sldLayoutIdLst>
  <p:hf sldNum="0" hdr="0" ftr="0" dt="0"/>
  <p:txStyles>
    <p:titleStyle>
      <a:lvl1pPr algn="l" rtl="0" eaLnBrk="0" fontAlgn="base" hangingPunct="0">
        <a:lnSpc>
          <a:spcPct val="106000"/>
        </a:lnSpc>
        <a:spcBef>
          <a:spcPct val="0"/>
        </a:spcBef>
        <a:spcAft>
          <a:spcPct val="0"/>
        </a:spcAft>
        <a:defRPr sz="1200" b="1">
          <a:solidFill>
            <a:schemeClr val="tx1"/>
          </a:solidFill>
          <a:latin typeface="+mj-lt"/>
          <a:ea typeface="+mj-ea"/>
          <a:cs typeface="+mj-cs"/>
        </a:defRPr>
      </a:lvl1pPr>
      <a:lvl2pPr algn="l" rtl="0" eaLnBrk="0" fontAlgn="base" hangingPunct="0">
        <a:lnSpc>
          <a:spcPct val="106000"/>
        </a:lnSpc>
        <a:spcBef>
          <a:spcPct val="0"/>
        </a:spcBef>
        <a:spcAft>
          <a:spcPct val="0"/>
        </a:spcAft>
        <a:defRPr sz="1200" b="1">
          <a:solidFill>
            <a:schemeClr val="tx1"/>
          </a:solidFill>
          <a:latin typeface="Arial" charset="0"/>
        </a:defRPr>
      </a:lvl2pPr>
      <a:lvl3pPr algn="l" rtl="0" eaLnBrk="0" fontAlgn="base" hangingPunct="0">
        <a:lnSpc>
          <a:spcPct val="106000"/>
        </a:lnSpc>
        <a:spcBef>
          <a:spcPct val="0"/>
        </a:spcBef>
        <a:spcAft>
          <a:spcPct val="0"/>
        </a:spcAft>
        <a:defRPr sz="1200" b="1">
          <a:solidFill>
            <a:schemeClr val="tx1"/>
          </a:solidFill>
          <a:latin typeface="Arial" charset="0"/>
        </a:defRPr>
      </a:lvl3pPr>
      <a:lvl4pPr algn="l" rtl="0" eaLnBrk="0" fontAlgn="base" hangingPunct="0">
        <a:lnSpc>
          <a:spcPct val="106000"/>
        </a:lnSpc>
        <a:spcBef>
          <a:spcPct val="0"/>
        </a:spcBef>
        <a:spcAft>
          <a:spcPct val="0"/>
        </a:spcAft>
        <a:defRPr sz="1200" b="1">
          <a:solidFill>
            <a:schemeClr val="tx1"/>
          </a:solidFill>
          <a:latin typeface="Arial" charset="0"/>
        </a:defRPr>
      </a:lvl4pPr>
      <a:lvl5pPr algn="l" rtl="0" eaLnBrk="0" fontAlgn="base" hangingPunct="0">
        <a:lnSpc>
          <a:spcPct val="106000"/>
        </a:lnSpc>
        <a:spcBef>
          <a:spcPct val="0"/>
        </a:spcBef>
        <a:spcAft>
          <a:spcPct val="0"/>
        </a:spcAft>
        <a:defRPr sz="1200" b="1">
          <a:solidFill>
            <a:schemeClr val="tx1"/>
          </a:solidFill>
          <a:latin typeface="Arial" charset="0"/>
        </a:defRPr>
      </a:lvl5pPr>
      <a:lvl6pPr marL="356616" algn="l" rtl="0" eaLnBrk="1" fontAlgn="base" hangingPunct="1">
        <a:lnSpc>
          <a:spcPct val="106000"/>
        </a:lnSpc>
        <a:spcBef>
          <a:spcPct val="0"/>
        </a:spcBef>
        <a:spcAft>
          <a:spcPct val="0"/>
        </a:spcAft>
        <a:defRPr sz="1200" b="1">
          <a:solidFill>
            <a:schemeClr val="tx1"/>
          </a:solidFill>
          <a:latin typeface="Arial" charset="0"/>
        </a:defRPr>
      </a:lvl6pPr>
      <a:lvl7pPr marL="713232" algn="l" rtl="0" eaLnBrk="1" fontAlgn="base" hangingPunct="1">
        <a:lnSpc>
          <a:spcPct val="106000"/>
        </a:lnSpc>
        <a:spcBef>
          <a:spcPct val="0"/>
        </a:spcBef>
        <a:spcAft>
          <a:spcPct val="0"/>
        </a:spcAft>
        <a:defRPr sz="1200" b="1">
          <a:solidFill>
            <a:schemeClr val="tx1"/>
          </a:solidFill>
          <a:latin typeface="Arial" charset="0"/>
        </a:defRPr>
      </a:lvl7pPr>
      <a:lvl8pPr marL="1069848" algn="l" rtl="0" eaLnBrk="1" fontAlgn="base" hangingPunct="1">
        <a:lnSpc>
          <a:spcPct val="106000"/>
        </a:lnSpc>
        <a:spcBef>
          <a:spcPct val="0"/>
        </a:spcBef>
        <a:spcAft>
          <a:spcPct val="0"/>
        </a:spcAft>
        <a:defRPr sz="1200" b="1">
          <a:solidFill>
            <a:schemeClr val="tx1"/>
          </a:solidFill>
          <a:latin typeface="Arial" charset="0"/>
        </a:defRPr>
      </a:lvl8pPr>
      <a:lvl9pPr marL="1426464" algn="l" rtl="0" eaLnBrk="1" fontAlgn="base" hangingPunct="1">
        <a:lnSpc>
          <a:spcPct val="106000"/>
        </a:lnSpc>
        <a:spcBef>
          <a:spcPct val="0"/>
        </a:spcBef>
        <a:spcAft>
          <a:spcPct val="0"/>
        </a:spcAft>
        <a:defRPr sz="1200" b="1">
          <a:solidFill>
            <a:schemeClr val="tx1"/>
          </a:solidFill>
          <a:latin typeface="Arial" charset="0"/>
        </a:defRPr>
      </a:lvl9pPr>
    </p:titleStyle>
    <p:bodyStyle>
      <a:lvl1pPr marL="266700" indent="-266700" algn="l" rtl="0" eaLnBrk="0" fontAlgn="base" hangingPunct="0">
        <a:lnSpc>
          <a:spcPct val="106000"/>
        </a:lnSpc>
        <a:spcBef>
          <a:spcPct val="80000"/>
        </a:spcBef>
        <a:spcAft>
          <a:spcPct val="0"/>
        </a:spcAft>
        <a:buClr>
          <a:schemeClr val="tx1"/>
        </a:buClr>
        <a:buSzPct val="80000"/>
        <a:buFont typeface="Wingdings" panose="05000000000000000000" pitchFamily="2" charset="2"/>
        <a:buChar char="•"/>
        <a:defRPr sz="900">
          <a:solidFill>
            <a:schemeClr val="tx1"/>
          </a:solidFill>
          <a:latin typeface="+mn-lt"/>
          <a:ea typeface="+mn-ea"/>
          <a:cs typeface="+mn-cs"/>
        </a:defRPr>
      </a:lvl1pPr>
      <a:lvl2pPr marL="131763" indent="-130175" algn="l" rtl="0" eaLnBrk="0" fontAlgn="base" hangingPunct="0">
        <a:lnSpc>
          <a:spcPct val="106000"/>
        </a:lnSpc>
        <a:spcBef>
          <a:spcPct val="80000"/>
        </a:spcBef>
        <a:spcAft>
          <a:spcPct val="0"/>
        </a:spcAft>
        <a:buClr>
          <a:schemeClr val="tx1"/>
        </a:buClr>
        <a:buFont typeface="Wingdings 2" panose="05020102010507070707" pitchFamily="18" charset="2"/>
        <a:buChar char="¡"/>
        <a:defRPr sz="900">
          <a:solidFill>
            <a:schemeClr val="tx1"/>
          </a:solidFill>
          <a:latin typeface="+mn-lt"/>
        </a:defRPr>
      </a:lvl2pPr>
      <a:lvl3pPr marL="268288" indent="-134938" algn="l" rtl="0" eaLnBrk="0" fontAlgn="base" hangingPunct="0">
        <a:lnSpc>
          <a:spcPct val="106000"/>
        </a:lnSpc>
        <a:spcBef>
          <a:spcPct val="40000"/>
        </a:spcBef>
        <a:spcAft>
          <a:spcPct val="0"/>
        </a:spcAft>
        <a:buClr>
          <a:schemeClr val="tx1"/>
        </a:buClr>
        <a:buFont typeface="Arial" panose="020B0604020202020204" pitchFamily="34" charset="0"/>
        <a:buChar char="–"/>
        <a:defRPr sz="800">
          <a:solidFill>
            <a:schemeClr val="tx1"/>
          </a:solidFill>
          <a:latin typeface="+mn-lt"/>
        </a:defRPr>
      </a:lvl3pPr>
      <a:lvl4pPr marL="403225" indent="-133350" algn="l" rtl="0" eaLnBrk="0" fontAlgn="base" hangingPunct="0">
        <a:lnSpc>
          <a:spcPct val="106000"/>
        </a:lnSpc>
        <a:spcBef>
          <a:spcPct val="20000"/>
        </a:spcBef>
        <a:spcAft>
          <a:spcPct val="0"/>
        </a:spcAft>
        <a:buClr>
          <a:schemeClr val="tx1"/>
        </a:buClr>
        <a:buChar char="•"/>
        <a:defRPr sz="800">
          <a:solidFill>
            <a:schemeClr val="tx1"/>
          </a:solidFill>
          <a:latin typeface="+mn-lt"/>
        </a:defRPr>
      </a:lvl4pPr>
      <a:lvl5pPr marL="1127125" indent="-184150" algn="l" rtl="0" eaLnBrk="0" fontAlgn="base" hangingPunct="0">
        <a:spcBef>
          <a:spcPct val="20000"/>
        </a:spcBef>
        <a:spcAft>
          <a:spcPct val="0"/>
        </a:spcAft>
        <a:buClr>
          <a:schemeClr val="tx1"/>
        </a:buClr>
        <a:buChar char="–"/>
        <a:defRPr sz="900">
          <a:solidFill>
            <a:schemeClr val="tx1"/>
          </a:solidFill>
          <a:latin typeface="+mn-lt"/>
        </a:defRPr>
      </a:lvl5pPr>
      <a:lvl6pPr marL="1484662" indent="-184500" algn="l" rtl="0" eaLnBrk="1" fontAlgn="base" hangingPunct="1">
        <a:spcBef>
          <a:spcPct val="20000"/>
        </a:spcBef>
        <a:spcAft>
          <a:spcPct val="0"/>
        </a:spcAft>
        <a:buClr>
          <a:schemeClr val="tx1"/>
        </a:buClr>
        <a:buChar char="–"/>
        <a:defRPr sz="900">
          <a:solidFill>
            <a:schemeClr val="tx1"/>
          </a:solidFill>
          <a:latin typeface="+mn-lt"/>
        </a:defRPr>
      </a:lvl6pPr>
      <a:lvl7pPr marL="1841278" indent="-184500" algn="l" rtl="0" eaLnBrk="1" fontAlgn="base" hangingPunct="1">
        <a:spcBef>
          <a:spcPct val="20000"/>
        </a:spcBef>
        <a:spcAft>
          <a:spcPct val="0"/>
        </a:spcAft>
        <a:buClr>
          <a:schemeClr val="tx1"/>
        </a:buClr>
        <a:buChar char="–"/>
        <a:defRPr sz="900">
          <a:solidFill>
            <a:schemeClr val="tx1"/>
          </a:solidFill>
          <a:latin typeface="+mn-lt"/>
        </a:defRPr>
      </a:lvl7pPr>
      <a:lvl8pPr marL="2197894" indent="-184500" algn="l" rtl="0" eaLnBrk="1" fontAlgn="base" hangingPunct="1">
        <a:spcBef>
          <a:spcPct val="20000"/>
        </a:spcBef>
        <a:spcAft>
          <a:spcPct val="0"/>
        </a:spcAft>
        <a:buClr>
          <a:schemeClr val="tx1"/>
        </a:buClr>
        <a:buChar char="–"/>
        <a:defRPr sz="900">
          <a:solidFill>
            <a:schemeClr val="tx1"/>
          </a:solidFill>
          <a:latin typeface="+mn-lt"/>
        </a:defRPr>
      </a:lvl8pPr>
      <a:lvl9pPr marL="2554510" indent="-184500" algn="l" rtl="0" eaLnBrk="1" fontAlgn="base" hangingPunct="1">
        <a:spcBef>
          <a:spcPct val="20000"/>
        </a:spcBef>
        <a:spcAft>
          <a:spcPct val="0"/>
        </a:spcAft>
        <a:buClr>
          <a:schemeClr val="tx1"/>
        </a:buClr>
        <a:buChar char="–"/>
        <a:defRPr sz="900">
          <a:solidFill>
            <a:schemeClr val="tx1"/>
          </a:solidFill>
          <a:latin typeface="+mn-lt"/>
        </a:defRPr>
      </a:lvl9pPr>
    </p:bodyStyle>
    <p:other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6" descr="DAI_Master4.jpg">
            <a:extLst>
              <a:ext uri="{FF2B5EF4-FFF2-40B4-BE49-F238E27FC236}">
                <a16:creationId xmlns:a16="http://schemas.microsoft.com/office/drawing/2014/main" id="{D203E3FA-3B79-415E-9E7B-68FE8B893ACA}"/>
              </a:ext>
            </a:extLst>
          </p:cNvPr>
          <p:cNvPicPr>
            <a:picLocks noChangeAspect="1"/>
          </p:cNvPicPr>
          <p:nvPr userDrawn="1">
            <p:custDataLst>
              <p:tags r:id="rId16"/>
            </p:custDataLst>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Placeholder 2">
            <a:extLst>
              <a:ext uri="{FF2B5EF4-FFF2-40B4-BE49-F238E27FC236}">
                <a16:creationId xmlns:a16="http://schemas.microsoft.com/office/drawing/2014/main" id="{B53E4A78-27BF-4FD2-BBE4-D45C3647258C}"/>
              </a:ext>
            </a:extLst>
          </p:cNvPr>
          <p:cNvSpPr>
            <a:spLocks noGrp="1"/>
          </p:cNvSpPr>
          <p:nvPr>
            <p:ph type="body" idx="1"/>
          </p:nvPr>
        </p:nvSpPr>
        <p:spPr bwMode="auto">
          <a:xfrm>
            <a:off x="493713" y="822325"/>
            <a:ext cx="8120062"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First level</a:t>
            </a:r>
          </a:p>
          <a:p>
            <a:pPr lvl="2"/>
            <a:r>
              <a:rPr lang="en-US" altLang="en-US"/>
              <a:t>Second level</a:t>
            </a:r>
          </a:p>
          <a:p>
            <a:pPr lvl="3"/>
            <a:r>
              <a:rPr lang="en-US" altLang="en-US"/>
              <a:t>Third level</a:t>
            </a:r>
          </a:p>
          <a:p>
            <a:pPr lvl="4"/>
            <a:r>
              <a:rPr lang="en-US" altLang="en-US"/>
              <a:t>Fourth level</a:t>
            </a:r>
          </a:p>
        </p:txBody>
      </p:sp>
      <p:sp>
        <p:nvSpPr>
          <p:cNvPr id="4100" name="Title Placeholder 7">
            <a:extLst>
              <a:ext uri="{FF2B5EF4-FFF2-40B4-BE49-F238E27FC236}">
                <a16:creationId xmlns:a16="http://schemas.microsoft.com/office/drawing/2014/main" id="{B0B617D2-2B16-47D6-958B-9633A0D713E2}"/>
              </a:ext>
            </a:extLst>
          </p:cNvPr>
          <p:cNvSpPr>
            <a:spLocks noGrp="1"/>
          </p:cNvSpPr>
          <p:nvPr>
            <p:ph type="title"/>
          </p:nvPr>
        </p:nvSpPr>
        <p:spPr bwMode="auto">
          <a:xfrm>
            <a:off x="228600" y="192088"/>
            <a:ext cx="800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4445" r:id="rId1"/>
    <p:sldLayoutId id="2147484389" r:id="rId2"/>
    <p:sldLayoutId id="2147484390" r:id="rId3"/>
    <p:sldLayoutId id="2147484446" r:id="rId4"/>
    <p:sldLayoutId id="2147484447" r:id="rId5"/>
    <p:sldLayoutId id="2147484448" r:id="rId6"/>
    <p:sldLayoutId id="2147484449" r:id="rId7"/>
    <p:sldLayoutId id="2147484450" r:id="rId8"/>
    <p:sldLayoutId id="2147484391" r:id="rId9"/>
    <p:sldLayoutId id="2147484392" r:id="rId10"/>
    <p:sldLayoutId id="2147484393" r:id="rId11"/>
    <p:sldLayoutId id="2147484451" r:id="rId12"/>
    <p:sldLayoutId id="2147484394" r:id="rId13"/>
    <p:sldLayoutId id="2147484395" r:id="rId14"/>
  </p:sldLayoutIdLst>
  <p:hf hdr="0" dt="0"/>
  <p:txStyles>
    <p:titleStyle>
      <a:lvl1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pitchFamily="34" charset="0"/>
          <a:ea typeface="+mj-ea"/>
          <a:cs typeface="Arial" pitchFamily="34" charset="0"/>
        </a:defRPr>
      </a:lvl1pPr>
      <a:lvl2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2pPr>
      <a:lvl3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3pPr>
      <a:lvl4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4pPr>
      <a:lvl5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5pPr>
      <a:lvl6pPr marL="391509" algn="l" defTabSz="872739" rtl="0" eaLnBrk="0" fontAlgn="base" hangingPunct="0">
        <a:lnSpc>
          <a:spcPts val="2911"/>
        </a:lnSpc>
        <a:spcBef>
          <a:spcPct val="0"/>
        </a:spcBef>
        <a:spcAft>
          <a:spcPct val="0"/>
        </a:spcAft>
        <a:defRPr sz="2100" b="1">
          <a:solidFill>
            <a:schemeClr val="tx2"/>
          </a:solidFill>
          <a:latin typeface="Arial" charset="0"/>
        </a:defRPr>
      </a:lvl6pPr>
      <a:lvl7pPr marL="783018" algn="l" defTabSz="872739" rtl="0" eaLnBrk="0" fontAlgn="base" hangingPunct="0">
        <a:lnSpc>
          <a:spcPts val="2911"/>
        </a:lnSpc>
        <a:spcBef>
          <a:spcPct val="0"/>
        </a:spcBef>
        <a:spcAft>
          <a:spcPct val="0"/>
        </a:spcAft>
        <a:defRPr sz="2100" b="1">
          <a:solidFill>
            <a:schemeClr val="tx2"/>
          </a:solidFill>
          <a:latin typeface="Arial" charset="0"/>
        </a:defRPr>
      </a:lvl7pPr>
      <a:lvl8pPr marL="1174527" algn="l" defTabSz="872739" rtl="0" eaLnBrk="0" fontAlgn="base" hangingPunct="0">
        <a:lnSpc>
          <a:spcPts val="2911"/>
        </a:lnSpc>
        <a:spcBef>
          <a:spcPct val="0"/>
        </a:spcBef>
        <a:spcAft>
          <a:spcPct val="0"/>
        </a:spcAft>
        <a:defRPr sz="2100" b="1">
          <a:solidFill>
            <a:schemeClr val="tx2"/>
          </a:solidFill>
          <a:latin typeface="Arial" charset="0"/>
        </a:defRPr>
      </a:lvl8pPr>
      <a:lvl9pPr marL="1566035" algn="l" defTabSz="872739" rtl="0" eaLnBrk="0" fontAlgn="base" hangingPunct="0">
        <a:lnSpc>
          <a:spcPts val="2911"/>
        </a:lnSpc>
        <a:spcBef>
          <a:spcPct val="0"/>
        </a:spcBef>
        <a:spcAft>
          <a:spcPct val="0"/>
        </a:spcAft>
        <a:defRPr sz="2100" b="1">
          <a:solidFill>
            <a:schemeClr val="tx2"/>
          </a:solidFill>
          <a:latin typeface="Arial" charset="0"/>
        </a:defRPr>
      </a:lvl9pPr>
    </p:titleStyle>
    <p:bodyStyle>
      <a:lvl1pPr marL="342900" indent="-342900" algn="l" defTabSz="871538" rtl="0" eaLnBrk="0" fontAlgn="base" hangingPunct="0">
        <a:spcBef>
          <a:spcPct val="0"/>
        </a:spcBef>
        <a:spcAft>
          <a:spcPts val="263"/>
        </a:spcAft>
        <a:buFont typeface="Arial" panose="020B0604020202020204" pitchFamily="34" charset="0"/>
        <a:buChar char="•"/>
        <a:defRPr sz="1600">
          <a:solidFill>
            <a:srgbClr val="002776"/>
          </a:solidFill>
          <a:latin typeface="+mn-lt"/>
          <a:ea typeface="+mn-ea"/>
          <a:cs typeface="Arial" pitchFamily="34" charset="0"/>
        </a:defRPr>
      </a:lvl1pPr>
      <a:lvl2pPr marL="173038" indent="-173038" algn="l" defTabSz="871538" rtl="0" eaLnBrk="0" fontAlgn="base" hangingPunct="0">
        <a:spcBef>
          <a:spcPct val="0"/>
        </a:spcBef>
        <a:spcAft>
          <a:spcPts val="263"/>
        </a:spcAft>
        <a:buClr>
          <a:srgbClr val="00A1DE"/>
        </a:buClr>
        <a:buFont typeface="Arial" panose="020B0604020202020204" pitchFamily="34" charset="0"/>
        <a:buChar char="•"/>
        <a:defRPr sz="1600">
          <a:solidFill>
            <a:srgbClr val="002776"/>
          </a:solidFill>
          <a:latin typeface="+mn-lt"/>
          <a:cs typeface="Arial" pitchFamily="34" charset="0"/>
        </a:defRPr>
      </a:lvl2pPr>
      <a:lvl3pPr marL="347663" indent="-174625" algn="l" defTabSz="871538" rtl="0" eaLnBrk="0" fontAlgn="base" hangingPunct="0">
        <a:spcBef>
          <a:spcPct val="0"/>
        </a:spcBef>
        <a:spcAft>
          <a:spcPts val="263"/>
        </a:spcAft>
        <a:buClr>
          <a:srgbClr val="00A1DE"/>
        </a:buClr>
        <a:buFont typeface="Arial" panose="020B0604020202020204" pitchFamily="34" charset="0"/>
        <a:buChar char="‒"/>
        <a:defRPr sz="1600">
          <a:solidFill>
            <a:srgbClr val="002776"/>
          </a:solidFill>
          <a:latin typeface="+mn-lt"/>
          <a:cs typeface="Arial" pitchFamily="34" charset="0"/>
        </a:defRPr>
      </a:lvl3pPr>
      <a:lvl4pPr marL="514350" indent="-166688" algn="l" defTabSz="871538" rtl="0" eaLnBrk="0" fontAlgn="base" hangingPunct="0">
        <a:spcBef>
          <a:spcPct val="0"/>
        </a:spcBef>
        <a:spcAft>
          <a:spcPts val="513"/>
        </a:spcAft>
        <a:buClr>
          <a:srgbClr val="00A1DE"/>
        </a:buClr>
        <a:buFont typeface="Wingdings" panose="05000000000000000000" pitchFamily="2" charset="2"/>
        <a:buChar char="Ø"/>
        <a:defRPr sz="1600">
          <a:solidFill>
            <a:srgbClr val="002776"/>
          </a:solidFill>
          <a:latin typeface="+mn-lt"/>
          <a:cs typeface="Arial" pitchFamily="34" charset="0"/>
        </a:defRPr>
      </a:lvl4pPr>
      <a:lvl5pPr marL="685800" indent="-169863" algn="l" defTabSz="871538" rtl="0" eaLnBrk="0" fontAlgn="base" hangingPunct="0">
        <a:spcBef>
          <a:spcPct val="0"/>
        </a:spcBef>
        <a:spcAft>
          <a:spcPts val="513"/>
        </a:spcAft>
        <a:buClr>
          <a:srgbClr val="00A1DE"/>
        </a:buClr>
        <a:buFont typeface="Courier New" panose="02070309020205020404" pitchFamily="49" charset="0"/>
        <a:buChar char="o"/>
        <a:defRPr sz="1600">
          <a:solidFill>
            <a:srgbClr val="002776"/>
          </a:solidFill>
          <a:latin typeface="+mn-lt"/>
          <a:cs typeface="Arial" pitchFamily="34" charset="0"/>
        </a:defRPr>
      </a:lvl5pPr>
      <a:lvl6pPr marL="1071212" indent="-164488" algn="l" defTabSz="872739" rtl="0" eaLnBrk="0" fontAlgn="base" hangingPunct="0">
        <a:spcBef>
          <a:spcPct val="0"/>
        </a:spcBef>
        <a:spcAft>
          <a:spcPts val="513"/>
        </a:spcAft>
        <a:buFont typeface="Arial" charset="0"/>
        <a:buChar char="‒"/>
        <a:defRPr>
          <a:solidFill>
            <a:schemeClr val="tx2"/>
          </a:solidFill>
          <a:latin typeface="+mn-lt"/>
        </a:defRPr>
      </a:lvl6pPr>
      <a:lvl7pPr marL="1462720" indent="-164488" algn="l" defTabSz="872739" rtl="0" eaLnBrk="0" fontAlgn="base" hangingPunct="0">
        <a:spcBef>
          <a:spcPct val="0"/>
        </a:spcBef>
        <a:spcAft>
          <a:spcPts val="513"/>
        </a:spcAft>
        <a:buFont typeface="Arial" charset="0"/>
        <a:buChar char="‒"/>
        <a:defRPr>
          <a:solidFill>
            <a:schemeClr val="tx2"/>
          </a:solidFill>
          <a:latin typeface="+mn-lt"/>
        </a:defRPr>
      </a:lvl7pPr>
      <a:lvl8pPr marL="1854230" indent="-164488" algn="l" defTabSz="872739" rtl="0" eaLnBrk="0" fontAlgn="base" hangingPunct="0">
        <a:spcBef>
          <a:spcPct val="0"/>
        </a:spcBef>
        <a:spcAft>
          <a:spcPts val="513"/>
        </a:spcAft>
        <a:buFont typeface="Arial" charset="0"/>
        <a:buChar char="‒"/>
        <a:defRPr>
          <a:solidFill>
            <a:schemeClr val="tx2"/>
          </a:solidFill>
          <a:latin typeface="+mn-lt"/>
        </a:defRPr>
      </a:lvl8pPr>
      <a:lvl9pPr marL="2245739" indent="-164488" algn="l" defTabSz="872739" rtl="0" eaLnBrk="0" fontAlgn="base" hangingPunct="0">
        <a:spcBef>
          <a:spcPct val="0"/>
        </a:spcBef>
        <a:spcAft>
          <a:spcPts val="513"/>
        </a:spcAft>
        <a:buFont typeface="Arial" charset="0"/>
        <a:buChar char="‒"/>
        <a:defRPr>
          <a:solidFill>
            <a:schemeClr val="tx2"/>
          </a:solidFill>
          <a:latin typeface="+mn-lt"/>
        </a:defRPr>
      </a:lvl9pPr>
    </p:bodyStyle>
    <p:otherStyle>
      <a:defPPr>
        <a:defRPr lang="en-US"/>
      </a:defPPr>
      <a:lvl1pPr marL="0" algn="l" defTabSz="783018" rtl="0" eaLnBrk="1" latinLnBrk="0" hangingPunct="1">
        <a:defRPr sz="1500" kern="1200">
          <a:solidFill>
            <a:schemeClr val="tx1"/>
          </a:solidFill>
          <a:latin typeface="+mn-lt"/>
          <a:ea typeface="+mn-ea"/>
          <a:cs typeface="+mn-cs"/>
        </a:defRPr>
      </a:lvl1pPr>
      <a:lvl2pPr marL="391509" algn="l" defTabSz="783018" rtl="0" eaLnBrk="1" latinLnBrk="0" hangingPunct="1">
        <a:defRPr sz="1500" kern="1200">
          <a:solidFill>
            <a:schemeClr val="tx1"/>
          </a:solidFill>
          <a:latin typeface="+mn-lt"/>
          <a:ea typeface="+mn-ea"/>
          <a:cs typeface="+mn-cs"/>
        </a:defRPr>
      </a:lvl2pPr>
      <a:lvl3pPr marL="783018" algn="l" defTabSz="783018" rtl="0" eaLnBrk="1" latinLnBrk="0" hangingPunct="1">
        <a:defRPr sz="1500" kern="1200">
          <a:solidFill>
            <a:schemeClr val="tx1"/>
          </a:solidFill>
          <a:latin typeface="+mn-lt"/>
          <a:ea typeface="+mn-ea"/>
          <a:cs typeface="+mn-cs"/>
        </a:defRPr>
      </a:lvl3pPr>
      <a:lvl4pPr marL="1174527" algn="l" defTabSz="783018" rtl="0" eaLnBrk="1" latinLnBrk="0" hangingPunct="1">
        <a:defRPr sz="1500" kern="1200">
          <a:solidFill>
            <a:schemeClr val="tx1"/>
          </a:solidFill>
          <a:latin typeface="+mn-lt"/>
          <a:ea typeface="+mn-ea"/>
          <a:cs typeface="+mn-cs"/>
        </a:defRPr>
      </a:lvl4pPr>
      <a:lvl5pPr marL="1566035" algn="l" defTabSz="783018" rtl="0" eaLnBrk="1" latinLnBrk="0" hangingPunct="1">
        <a:defRPr sz="1500" kern="1200">
          <a:solidFill>
            <a:schemeClr val="tx1"/>
          </a:solidFill>
          <a:latin typeface="+mn-lt"/>
          <a:ea typeface="+mn-ea"/>
          <a:cs typeface="+mn-cs"/>
        </a:defRPr>
      </a:lvl5pPr>
      <a:lvl6pPr marL="1957544" algn="l" defTabSz="783018" rtl="0" eaLnBrk="1" latinLnBrk="0" hangingPunct="1">
        <a:defRPr sz="1500" kern="1200">
          <a:solidFill>
            <a:schemeClr val="tx1"/>
          </a:solidFill>
          <a:latin typeface="+mn-lt"/>
          <a:ea typeface="+mn-ea"/>
          <a:cs typeface="+mn-cs"/>
        </a:defRPr>
      </a:lvl6pPr>
      <a:lvl7pPr marL="2349054" algn="l" defTabSz="783018" rtl="0" eaLnBrk="1" latinLnBrk="0" hangingPunct="1">
        <a:defRPr sz="1500" kern="1200">
          <a:solidFill>
            <a:schemeClr val="tx1"/>
          </a:solidFill>
          <a:latin typeface="+mn-lt"/>
          <a:ea typeface="+mn-ea"/>
          <a:cs typeface="+mn-cs"/>
        </a:defRPr>
      </a:lvl7pPr>
      <a:lvl8pPr marL="2740562" algn="l" defTabSz="783018" rtl="0" eaLnBrk="1" latinLnBrk="0" hangingPunct="1">
        <a:defRPr sz="1500" kern="1200">
          <a:solidFill>
            <a:schemeClr val="tx1"/>
          </a:solidFill>
          <a:latin typeface="+mn-lt"/>
          <a:ea typeface="+mn-ea"/>
          <a:cs typeface="+mn-cs"/>
        </a:defRPr>
      </a:lvl8pPr>
      <a:lvl9pPr marL="3132072" algn="l" defTabSz="783018"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5" Type="http://schemas.openxmlformats.org/officeDocument/2006/relationships/image" Target="../media/image21.png" /><Relationship Id="rId4" Type="http://schemas.openxmlformats.org/officeDocument/2006/relationships/image" Target="../media/image20.png" /></Relationships>
</file>

<file path=ppt/slides/_rels/slide12.xml.rels><?xml version="1.0" encoding="UTF-8" standalone="yes"?>
<Relationships xmlns="http://schemas.openxmlformats.org/package/2006/relationships"><Relationship Id="rId3" Type="http://schemas.openxmlformats.org/officeDocument/2006/relationships/image" Target="../media/image23.png" /><Relationship Id="rId7" Type="http://schemas.openxmlformats.org/officeDocument/2006/relationships/image" Target="../media/image27.png" /><Relationship Id="rId2" Type="http://schemas.openxmlformats.org/officeDocument/2006/relationships/image" Target="../media/image22.png" /><Relationship Id="rId1" Type="http://schemas.openxmlformats.org/officeDocument/2006/relationships/slideLayout" Target="../slideLayouts/slideLayout2.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24.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4">
            <a:extLst>
              <a:ext uri="{FF2B5EF4-FFF2-40B4-BE49-F238E27FC236}">
                <a16:creationId xmlns:a16="http://schemas.microsoft.com/office/drawing/2014/main" id="{4ED8A015-C51D-480A-A643-A073CDBEDAA6}"/>
              </a:ext>
            </a:extLst>
          </p:cNvPr>
          <p:cNvSpPr txBox="1">
            <a:spLocks/>
          </p:cNvSpPr>
          <p:nvPr/>
        </p:nvSpPr>
        <p:spPr bwMode="gray">
          <a:xfrm>
            <a:off x="898359" y="2197768"/>
            <a:ext cx="7684168" cy="1231232"/>
          </a:xfrm>
          <a:prstGeom prst="rect">
            <a:avLst/>
          </a:prstGeom>
          <a:solidFill>
            <a:schemeClr val="bg2">
              <a:lumMod val="20000"/>
              <a:lumOff val="80000"/>
            </a:schemeClr>
          </a:solidFill>
          <a:ln w="9525">
            <a:solidFill>
              <a:schemeClr val="tx2"/>
            </a:solidFill>
            <a:miter lim="800000"/>
            <a:headEnd/>
            <a:tailEnd/>
          </a:ln>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eaLnBrk="1" hangingPunct="1"/>
            <a:r>
              <a:rPr lang="en-US" altLang="en-US" sz="3200" b="1" dirty="0">
                <a:solidFill>
                  <a:schemeClr val="accent1"/>
                </a:solidFill>
                <a:latin typeface="Verdana" panose="020B0604030504040204" pitchFamily="34" charset="0"/>
              </a:rPr>
              <a:t>Predicting the term </a:t>
            </a:r>
            <a:r>
              <a:rPr lang="en-IN" altLang="en-US" sz="3200" b="1" dirty="0">
                <a:solidFill>
                  <a:schemeClr val="accent1"/>
                </a:solidFill>
                <a:latin typeface="Verdana" panose="020B0604030504040204" pitchFamily="34" charset="0"/>
              </a:rPr>
              <a:t>deposition</a:t>
            </a:r>
            <a:r>
              <a:rPr lang="en-US" altLang="en-US" sz="3200" b="1" dirty="0">
                <a:solidFill>
                  <a:schemeClr val="accent1"/>
                </a:solidFill>
                <a:latin typeface="Verdana" panose="020B0604030504040204" pitchFamily="34" charset="0"/>
              </a:rPr>
              <a:t> subscription</a:t>
            </a:r>
            <a:endParaRPr lang="en-IN" altLang="en-US" sz="3200" b="1" dirty="0">
              <a:solidFill>
                <a:schemeClr val="accent1"/>
              </a:solidFill>
              <a:latin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E0DCC3-556A-4A77-A3DC-D0D97AA7210D}"/>
              </a:ext>
            </a:extLst>
          </p:cNvPr>
          <p:cNvSpPr txBox="1"/>
          <p:nvPr/>
        </p:nvSpPr>
        <p:spPr>
          <a:xfrm>
            <a:off x="272180" y="5817289"/>
            <a:ext cx="8474255" cy="738664"/>
          </a:xfrm>
          <a:prstGeom prst="rect">
            <a:avLst/>
          </a:prstGeom>
          <a:noFill/>
          <a:ln>
            <a:solidFill>
              <a:schemeClr val="tx1"/>
            </a:solidFill>
          </a:ln>
        </p:spPr>
        <p:txBody>
          <a:bodyPr wrap="square" rtlCol="0">
            <a:spAutoFit/>
          </a:bodyPr>
          <a:lstStyle/>
          <a:p>
            <a:r>
              <a:rPr lang="en-US" sz="1400" dirty="0"/>
              <a:t>1)The above plot represents the scatter plot for numeric features in the data set. A </a:t>
            </a:r>
            <a:r>
              <a:rPr lang="en-US" sz="1400" b="1" dirty="0" err="1"/>
              <a:t>pairplot</a:t>
            </a:r>
            <a:r>
              <a:rPr lang="en-US" sz="1400" dirty="0"/>
              <a:t> plot a pairwise relationships in a dataset. A “</a:t>
            </a:r>
            <a:r>
              <a:rPr lang="en-US" sz="1400" b="1" dirty="0" err="1"/>
              <a:t>pairplot</a:t>
            </a:r>
            <a:r>
              <a:rPr lang="en-US" sz="1400" dirty="0"/>
              <a:t>” is also known as a scatterplot, in which one variable in the same data row is matched with another variable's value,.</a:t>
            </a:r>
            <a:endParaRPr lang="en-IN" sz="1400" b="1" dirty="0"/>
          </a:p>
        </p:txBody>
      </p:sp>
      <p:pic>
        <p:nvPicPr>
          <p:cNvPr id="6" name="Picture 5">
            <a:extLst>
              <a:ext uri="{FF2B5EF4-FFF2-40B4-BE49-F238E27FC236}">
                <a16:creationId xmlns:a16="http://schemas.microsoft.com/office/drawing/2014/main" id="{04CF67B2-75BF-44F1-98D4-DF5931A8C26A}"/>
              </a:ext>
            </a:extLst>
          </p:cNvPr>
          <p:cNvPicPr/>
          <p:nvPr/>
        </p:nvPicPr>
        <p:blipFill>
          <a:blip r:embed="rId2"/>
          <a:stretch>
            <a:fillRect/>
          </a:stretch>
        </p:blipFill>
        <p:spPr>
          <a:xfrm>
            <a:off x="437322" y="596582"/>
            <a:ext cx="8044069" cy="4956079"/>
          </a:xfrm>
          <a:prstGeom prst="rect">
            <a:avLst/>
          </a:prstGeom>
          <a:ln>
            <a:solidFill>
              <a:schemeClr val="tx1"/>
            </a:solidFill>
          </a:ln>
        </p:spPr>
      </p:pic>
      <p:sp>
        <p:nvSpPr>
          <p:cNvPr id="9" name="TextBox 8">
            <a:extLst>
              <a:ext uri="{FF2B5EF4-FFF2-40B4-BE49-F238E27FC236}">
                <a16:creationId xmlns:a16="http://schemas.microsoft.com/office/drawing/2014/main" id="{0F0E0BF9-44DE-4A5E-8EAF-5CADB80E1869}"/>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spTree>
    <p:extLst>
      <p:ext uri="{BB962C8B-B14F-4D97-AF65-F5344CB8AC3E}">
        <p14:creationId xmlns:p14="http://schemas.microsoft.com/office/powerpoint/2010/main" val="3904805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2244AD-B83A-4CF8-BB5D-941EF7FE097E}"/>
              </a:ext>
            </a:extLst>
          </p:cNvPr>
          <p:cNvSpPr/>
          <p:nvPr/>
        </p:nvSpPr>
        <p:spPr>
          <a:xfrm>
            <a:off x="311426" y="901292"/>
            <a:ext cx="8673548" cy="954107"/>
          </a:xfrm>
          <a:prstGeom prst="rect">
            <a:avLst/>
          </a:prstGeom>
          <a:ln>
            <a:solidFill>
              <a:schemeClr val="tx1"/>
            </a:solidFill>
          </a:ln>
        </p:spPr>
        <p:txBody>
          <a:bodyPr wrap="square">
            <a:spAutoFit/>
          </a:bodyPr>
          <a:lstStyle/>
          <a:p>
            <a:r>
              <a:rPr lang="en-US" sz="1400" dirty="0"/>
              <a:t>We have few features which are categorical so we have to convert them to numeric. job','marital','education','default','housing','loan','contact','month','poutcome’ these are in categorical values we need to convert some variable to dummy variable. Below are the count plots for categorical features which we can get insights from it.</a:t>
            </a:r>
            <a:endParaRPr lang="en-IN" sz="1400" dirty="0"/>
          </a:p>
        </p:txBody>
      </p:sp>
      <p:sp>
        <p:nvSpPr>
          <p:cNvPr id="9" name="TextBox 8">
            <a:extLst>
              <a:ext uri="{FF2B5EF4-FFF2-40B4-BE49-F238E27FC236}">
                <a16:creationId xmlns:a16="http://schemas.microsoft.com/office/drawing/2014/main" id="{205DD77C-9998-40CF-B010-5DAB54045FCF}"/>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10" name="Picture 9">
            <a:extLst>
              <a:ext uri="{FF2B5EF4-FFF2-40B4-BE49-F238E27FC236}">
                <a16:creationId xmlns:a16="http://schemas.microsoft.com/office/drawing/2014/main" id="{AB614F33-2E7F-4D03-B4B9-95B8A2405C2B}"/>
              </a:ext>
            </a:extLst>
          </p:cNvPr>
          <p:cNvPicPr/>
          <p:nvPr/>
        </p:nvPicPr>
        <p:blipFill>
          <a:blip r:embed="rId2"/>
          <a:stretch>
            <a:fillRect/>
          </a:stretch>
        </p:blipFill>
        <p:spPr>
          <a:xfrm>
            <a:off x="761999" y="2048683"/>
            <a:ext cx="3160644" cy="1847456"/>
          </a:xfrm>
          <a:prstGeom prst="rect">
            <a:avLst/>
          </a:prstGeom>
          <a:ln>
            <a:solidFill>
              <a:schemeClr val="tx1"/>
            </a:solidFill>
          </a:ln>
        </p:spPr>
      </p:pic>
      <p:pic>
        <p:nvPicPr>
          <p:cNvPr id="11" name="Picture 10">
            <a:extLst>
              <a:ext uri="{FF2B5EF4-FFF2-40B4-BE49-F238E27FC236}">
                <a16:creationId xmlns:a16="http://schemas.microsoft.com/office/drawing/2014/main" id="{879150E0-D1B8-48D1-89F0-902B39165CCA}"/>
              </a:ext>
            </a:extLst>
          </p:cNvPr>
          <p:cNvPicPr/>
          <p:nvPr/>
        </p:nvPicPr>
        <p:blipFill>
          <a:blip r:embed="rId3"/>
          <a:stretch>
            <a:fillRect/>
          </a:stretch>
        </p:blipFill>
        <p:spPr>
          <a:xfrm>
            <a:off x="5070543" y="2048682"/>
            <a:ext cx="3010493" cy="1847455"/>
          </a:xfrm>
          <a:prstGeom prst="rect">
            <a:avLst/>
          </a:prstGeom>
          <a:ln>
            <a:solidFill>
              <a:schemeClr val="tx1"/>
            </a:solidFill>
          </a:ln>
        </p:spPr>
      </p:pic>
      <p:pic>
        <p:nvPicPr>
          <p:cNvPr id="12" name="Picture 11">
            <a:extLst>
              <a:ext uri="{FF2B5EF4-FFF2-40B4-BE49-F238E27FC236}">
                <a16:creationId xmlns:a16="http://schemas.microsoft.com/office/drawing/2014/main" id="{D80B8BFB-8DF1-43D4-978B-1F5F00B122D7}"/>
              </a:ext>
            </a:extLst>
          </p:cNvPr>
          <p:cNvPicPr/>
          <p:nvPr/>
        </p:nvPicPr>
        <p:blipFill>
          <a:blip r:embed="rId4"/>
          <a:stretch>
            <a:fillRect/>
          </a:stretch>
        </p:blipFill>
        <p:spPr>
          <a:xfrm>
            <a:off x="761999" y="4203383"/>
            <a:ext cx="3205440" cy="1945626"/>
          </a:xfrm>
          <a:prstGeom prst="rect">
            <a:avLst/>
          </a:prstGeom>
          <a:ln>
            <a:solidFill>
              <a:schemeClr val="tx1"/>
            </a:solidFill>
          </a:ln>
        </p:spPr>
      </p:pic>
      <p:pic>
        <p:nvPicPr>
          <p:cNvPr id="13" name="Picture 12">
            <a:extLst>
              <a:ext uri="{FF2B5EF4-FFF2-40B4-BE49-F238E27FC236}">
                <a16:creationId xmlns:a16="http://schemas.microsoft.com/office/drawing/2014/main" id="{3D1730E1-BE7E-4F96-B4CF-152171888264}"/>
              </a:ext>
            </a:extLst>
          </p:cNvPr>
          <p:cNvPicPr/>
          <p:nvPr/>
        </p:nvPicPr>
        <p:blipFill>
          <a:blip r:embed="rId5"/>
          <a:stretch>
            <a:fillRect/>
          </a:stretch>
        </p:blipFill>
        <p:spPr>
          <a:xfrm>
            <a:off x="5070543" y="4203383"/>
            <a:ext cx="3010493" cy="1945626"/>
          </a:xfrm>
          <a:prstGeom prst="rect">
            <a:avLst/>
          </a:prstGeom>
          <a:ln>
            <a:solidFill>
              <a:schemeClr val="tx1"/>
            </a:solidFill>
          </a:ln>
        </p:spPr>
      </p:pic>
    </p:spTree>
    <p:extLst>
      <p:ext uri="{BB962C8B-B14F-4D97-AF65-F5344CB8AC3E}">
        <p14:creationId xmlns:p14="http://schemas.microsoft.com/office/powerpoint/2010/main" val="3575546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5DD77C-9998-40CF-B010-5DAB54045FCF}"/>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14" name="Picture 13">
            <a:extLst>
              <a:ext uri="{FF2B5EF4-FFF2-40B4-BE49-F238E27FC236}">
                <a16:creationId xmlns:a16="http://schemas.microsoft.com/office/drawing/2014/main" id="{C29CF8DD-4F04-442D-81F3-AE9AEA4B4701}"/>
              </a:ext>
            </a:extLst>
          </p:cNvPr>
          <p:cNvPicPr/>
          <p:nvPr/>
        </p:nvPicPr>
        <p:blipFill>
          <a:blip r:embed="rId2"/>
          <a:stretch>
            <a:fillRect/>
          </a:stretch>
        </p:blipFill>
        <p:spPr>
          <a:xfrm>
            <a:off x="0" y="784321"/>
            <a:ext cx="2941983" cy="2303435"/>
          </a:xfrm>
          <a:prstGeom prst="rect">
            <a:avLst/>
          </a:prstGeom>
          <a:ln>
            <a:solidFill>
              <a:schemeClr val="tx1"/>
            </a:solidFill>
          </a:ln>
        </p:spPr>
      </p:pic>
      <p:pic>
        <p:nvPicPr>
          <p:cNvPr id="15" name="Picture 14">
            <a:extLst>
              <a:ext uri="{FF2B5EF4-FFF2-40B4-BE49-F238E27FC236}">
                <a16:creationId xmlns:a16="http://schemas.microsoft.com/office/drawing/2014/main" id="{E943E010-70B2-4314-9526-0A5814C01AA2}"/>
              </a:ext>
            </a:extLst>
          </p:cNvPr>
          <p:cNvPicPr/>
          <p:nvPr/>
        </p:nvPicPr>
        <p:blipFill>
          <a:blip r:embed="rId3"/>
          <a:stretch>
            <a:fillRect/>
          </a:stretch>
        </p:blipFill>
        <p:spPr>
          <a:xfrm>
            <a:off x="3220278" y="784320"/>
            <a:ext cx="2809461" cy="2303435"/>
          </a:xfrm>
          <a:prstGeom prst="rect">
            <a:avLst/>
          </a:prstGeom>
          <a:ln>
            <a:solidFill>
              <a:schemeClr val="tx1"/>
            </a:solidFill>
          </a:ln>
        </p:spPr>
      </p:pic>
      <p:pic>
        <p:nvPicPr>
          <p:cNvPr id="16" name="Picture 15">
            <a:extLst>
              <a:ext uri="{FF2B5EF4-FFF2-40B4-BE49-F238E27FC236}">
                <a16:creationId xmlns:a16="http://schemas.microsoft.com/office/drawing/2014/main" id="{C9A8058F-2A1F-4483-A778-A144A91188F0}"/>
              </a:ext>
            </a:extLst>
          </p:cNvPr>
          <p:cNvPicPr/>
          <p:nvPr/>
        </p:nvPicPr>
        <p:blipFill>
          <a:blip r:embed="rId4"/>
          <a:stretch>
            <a:fillRect/>
          </a:stretch>
        </p:blipFill>
        <p:spPr>
          <a:xfrm>
            <a:off x="6308034" y="784321"/>
            <a:ext cx="2637183" cy="2303435"/>
          </a:xfrm>
          <a:prstGeom prst="rect">
            <a:avLst/>
          </a:prstGeom>
          <a:ln>
            <a:solidFill>
              <a:schemeClr val="tx1"/>
            </a:solidFill>
          </a:ln>
        </p:spPr>
      </p:pic>
      <p:pic>
        <p:nvPicPr>
          <p:cNvPr id="17" name="Picture 16">
            <a:extLst>
              <a:ext uri="{FF2B5EF4-FFF2-40B4-BE49-F238E27FC236}">
                <a16:creationId xmlns:a16="http://schemas.microsoft.com/office/drawing/2014/main" id="{0B471B48-1E53-45ED-A9A8-0B06447B8FF1}"/>
              </a:ext>
            </a:extLst>
          </p:cNvPr>
          <p:cNvPicPr/>
          <p:nvPr/>
        </p:nvPicPr>
        <p:blipFill>
          <a:blip r:embed="rId5"/>
          <a:stretch>
            <a:fillRect/>
          </a:stretch>
        </p:blipFill>
        <p:spPr>
          <a:xfrm>
            <a:off x="0" y="3461261"/>
            <a:ext cx="2941983" cy="2415840"/>
          </a:xfrm>
          <a:prstGeom prst="rect">
            <a:avLst/>
          </a:prstGeom>
          <a:ln>
            <a:solidFill>
              <a:schemeClr val="tx1"/>
            </a:solidFill>
          </a:ln>
        </p:spPr>
      </p:pic>
      <p:pic>
        <p:nvPicPr>
          <p:cNvPr id="18" name="Picture 17">
            <a:extLst>
              <a:ext uri="{FF2B5EF4-FFF2-40B4-BE49-F238E27FC236}">
                <a16:creationId xmlns:a16="http://schemas.microsoft.com/office/drawing/2014/main" id="{86773932-6CD7-46D5-BD19-7D3DC2E10543}"/>
              </a:ext>
            </a:extLst>
          </p:cNvPr>
          <p:cNvPicPr/>
          <p:nvPr/>
        </p:nvPicPr>
        <p:blipFill>
          <a:blip r:embed="rId6"/>
          <a:stretch>
            <a:fillRect/>
          </a:stretch>
        </p:blipFill>
        <p:spPr>
          <a:xfrm>
            <a:off x="3220278" y="3461261"/>
            <a:ext cx="2809461" cy="2415840"/>
          </a:xfrm>
          <a:prstGeom prst="rect">
            <a:avLst/>
          </a:prstGeom>
          <a:ln>
            <a:solidFill>
              <a:schemeClr val="tx1"/>
            </a:solidFill>
          </a:ln>
        </p:spPr>
      </p:pic>
      <p:pic>
        <p:nvPicPr>
          <p:cNvPr id="19" name="Picture 18">
            <a:extLst>
              <a:ext uri="{FF2B5EF4-FFF2-40B4-BE49-F238E27FC236}">
                <a16:creationId xmlns:a16="http://schemas.microsoft.com/office/drawing/2014/main" id="{1D2ED02B-5874-4C72-839F-4C99E5368491}"/>
              </a:ext>
            </a:extLst>
          </p:cNvPr>
          <p:cNvPicPr/>
          <p:nvPr/>
        </p:nvPicPr>
        <p:blipFill>
          <a:blip r:embed="rId7"/>
          <a:stretch>
            <a:fillRect/>
          </a:stretch>
        </p:blipFill>
        <p:spPr>
          <a:xfrm>
            <a:off x="6308034" y="3461260"/>
            <a:ext cx="2637183" cy="2415839"/>
          </a:xfrm>
          <a:prstGeom prst="rect">
            <a:avLst/>
          </a:prstGeom>
          <a:ln>
            <a:solidFill>
              <a:schemeClr val="tx1"/>
            </a:solidFill>
          </a:ln>
        </p:spPr>
      </p:pic>
    </p:spTree>
    <p:extLst>
      <p:ext uri="{BB962C8B-B14F-4D97-AF65-F5344CB8AC3E}">
        <p14:creationId xmlns:p14="http://schemas.microsoft.com/office/powerpoint/2010/main" val="1952784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FD9C9-F908-429B-9C2E-DBB90D4E3909}"/>
              </a:ext>
            </a:extLst>
          </p:cNvPr>
          <p:cNvSpPr txBox="1"/>
          <p:nvPr/>
        </p:nvSpPr>
        <p:spPr>
          <a:xfrm>
            <a:off x="3170238" y="2943225"/>
            <a:ext cx="3276600"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Model Building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5910470"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Model building Results before SMOTE</a:t>
            </a:r>
            <a:r>
              <a:rPr lang="en-IN" altLang="en-US" sz="2800" b="1" dirty="0">
                <a:solidFill>
                  <a:srgbClr val="002776"/>
                </a:solidFill>
              </a:rPr>
              <a:t>:</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453439BD-05C7-445F-97FC-55FC54A5BF26}"/>
              </a:ext>
            </a:extLst>
          </p:cNvPr>
          <p:cNvGraphicFramePr>
            <a:graphicFrameLocks noGrp="1"/>
          </p:cNvGraphicFramePr>
          <p:nvPr>
            <p:extLst>
              <p:ext uri="{D42A27DB-BD31-4B8C-83A1-F6EECF244321}">
                <p14:modId xmlns:p14="http://schemas.microsoft.com/office/powerpoint/2010/main" val="4034314664"/>
              </p:ext>
            </p:extLst>
          </p:nvPr>
        </p:nvGraphicFramePr>
        <p:xfrm>
          <a:off x="304800" y="1007131"/>
          <a:ext cx="5671928" cy="4154805"/>
        </p:xfrm>
        <a:graphic>
          <a:graphicData uri="http://schemas.openxmlformats.org/drawingml/2006/table">
            <a:tbl>
              <a:tblPr/>
              <a:tblGrid>
                <a:gridCol w="1192696">
                  <a:extLst>
                    <a:ext uri="{9D8B030D-6E8A-4147-A177-3AD203B41FA5}">
                      <a16:colId xmlns:a16="http://schemas.microsoft.com/office/drawing/2014/main" val="3874417574"/>
                    </a:ext>
                  </a:extLst>
                </a:gridCol>
                <a:gridCol w="344556">
                  <a:extLst>
                    <a:ext uri="{9D8B030D-6E8A-4147-A177-3AD203B41FA5}">
                      <a16:colId xmlns:a16="http://schemas.microsoft.com/office/drawing/2014/main" val="822486135"/>
                    </a:ext>
                  </a:extLst>
                </a:gridCol>
                <a:gridCol w="583096">
                  <a:extLst>
                    <a:ext uri="{9D8B030D-6E8A-4147-A177-3AD203B41FA5}">
                      <a16:colId xmlns:a16="http://schemas.microsoft.com/office/drawing/2014/main" val="1439455142"/>
                    </a:ext>
                  </a:extLst>
                </a:gridCol>
                <a:gridCol w="437322">
                  <a:extLst>
                    <a:ext uri="{9D8B030D-6E8A-4147-A177-3AD203B41FA5}">
                      <a16:colId xmlns:a16="http://schemas.microsoft.com/office/drawing/2014/main" val="4216406888"/>
                    </a:ext>
                  </a:extLst>
                </a:gridCol>
                <a:gridCol w="450573">
                  <a:extLst>
                    <a:ext uri="{9D8B030D-6E8A-4147-A177-3AD203B41FA5}">
                      <a16:colId xmlns:a16="http://schemas.microsoft.com/office/drawing/2014/main" val="1511746486"/>
                    </a:ext>
                  </a:extLst>
                </a:gridCol>
                <a:gridCol w="823780">
                  <a:extLst>
                    <a:ext uri="{9D8B030D-6E8A-4147-A177-3AD203B41FA5}">
                      <a16:colId xmlns:a16="http://schemas.microsoft.com/office/drawing/2014/main" val="2872242251"/>
                    </a:ext>
                  </a:extLst>
                </a:gridCol>
                <a:gridCol w="886573">
                  <a:extLst>
                    <a:ext uri="{9D8B030D-6E8A-4147-A177-3AD203B41FA5}">
                      <a16:colId xmlns:a16="http://schemas.microsoft.com/office/drawing/2014/main" val="1430703092"/>
                    </a:ext>
                  </a:extLst>
                </a:gridCol>
                <a:gridCol w="953332">
                  <a:extLst>
                    <a:ext uri="{9D8B030D-6E8A-4147-A177-3AD203B41FA5}">
                      <a16:colId xmlns:a16="http://schemas.microsoft.com/office/drawing/2014/main" val="1754722941"/>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num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Number of errors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dirty="0">
                          <a:solidFill>
                            <a:srgbClr val="000000"/>
                          </a:solidFill>
                          <a:effectLst/>
                          <a:latin typeface="Calibri" panose="020F0502020204030204" pitchFamily="34" charset="0"/>
                        </a:rPr>
                        <a:t>Testing_</a:t>
                      </a:r>
                    </a:p>
                    <a:p>
                      <a:pPr algn="ctr" fontAlgn="ctr"/>
                      <a:r>
                        <a:rPr lang="en-IN" sz="1100" b="1"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dirty="0">
                          <a:solidFill>
                            <a:srgbClr val="000000"/>
                          </a:solidFill>
                          <a:effectLst/>
                          <a:latin typeface="Calibri" panose="020F0502020204030204" pitchFamily="34" charset="0"/>
                        </a:rPr>
                        <a:t>Training_</a:t>
                      </a:r>
                    </a:p>
                    <a:p>
                      <a:pPr algn="ctr" fontAlgn="ctr"/>
                      <a:r>
                        <a:rPr lang="en-IN" sz="1100" b="1"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513922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26983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0051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1673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760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8902800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800959"/>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2760253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29432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42581312"/>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64369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961713684"/>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25003"/>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8987216"/>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21594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141928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430995"/>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30610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48683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21268869"/>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30030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91513121"/>
                  </a:ext>
                </a:extLst>
              </a:tr>
            </a:tbl>
          </a:graphicData>
        </a:graphic>
      </p:graphicFrame>
      <p:sp>
        <p:nvSpPr>
          <p:cNvPr id="6" name="TextBox 5">
            <a:extLst>
              <a:ext uri="{FF2B5EF4-FFF2-40B4-BE49-F238E27FC236}">
                <a16:creationId xmlns:a16="http://schemas.microsoft.com/office/drawing/2014/main" id="{2DCB645F-614A-4A04-A33D-F507897C4DFC}"/>
              </a:ext>
            </a:extLst>
          </p:cNvPr>
          <p:cNvSpPr txBox="1">
            <a:spLocks noChangeArrowheads="1"/>
          </p:cNvSpPr>
          <p:nvPr/>
        </p:nvSpPr>
        <p:spPr bwMode="auto">
          <a:xfrm>
            <a:off x="6096001" y="1040603"/>
            <a:ext cx="2862468" cy="329320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Century Gothic" panose="020B0502020202020204" pitchFamily="34" charset="0"/>
              </a:rPr>
              <a:t>Observation:  </a:t>
            </a:r>
            <a:r>
              <a:rPr lang="en-US" altLang="en-US" sz="1600" dirty="0">
                <a:latin typeface="Century Gothic" panose="020B0502020202020204" pitchFamily="34" charset="0"/>
              </a:rPr>
              <a:t>From the results off all the classification models we can infer that there is a class imbalance problem in the data set.</a:t>
            </a:r>
          </a:p>
          <a:p>
            <a:pPr eaLnBrk="1" hangingPunct="1"/>
            <a:endParaRPr lang="en-US" altLang="en-US" sz="1600" dirty="0">
              <a:latin typeface="Century Gothic" panose="020B0502020202020204" pitchFamily="34" charset="0"/>
            </a:endParaRPr>
          </a:p>
          <a:p>
            <a:pPr eaLnBrk="1" hangingPunct="1"/>
            <a:r>
              <a:rPr lang="en-US" altLang="en-US" sz="1600" b="1" dirty="0">
                <a:latin typeface="Century Gothic" panose="020B0502020202020204" pitchFamily="34" charset="0"/>
              </a:rPr>
              <a:t>How to solve Class Imbalance?</a:t>
            </a:r>
          </a:p>
          <a:p>
            <a:pPr eaLnBrk="1" hangingPunct="1"/>
            <a:r>
              <a:rPr lang="en-US" altLang="en-US" sz="1600" dirty="0">
                <a:latin typeface="Century Gothic" panose="020B0502020202020204" pitchFamily="34" charset="0"/>
              </a:rPr>
              <a:t>By using SMOTE technique we are trying to solve class imbalance problem</a:t>
            </a:r>
          </a:p>
          <a:p>
            <a:pPr eaLnBrk="1" hangingPunct="1"/>
            <a:endParaRPr lang="en-US" altLang="en-US" sz="1600" dirty="0">
              <a:latin typeface="Century Gothic" panose="020B0502020202020204" pitchFamily="34" charset="0"/>
            </a:endParaRPr>
          </a:p>
        </p:txBody>
      </p:sp>
      <p:sp>
        <p:nvSpPr>
          <p:cNvPr id="8" name="TextBox 5">
            <a:extLst>
              <a:ext uri="{FF2B5EF4-FFF2-40B4-BE49-F238E27FC236}">
                <a16:creationId xmlns:a16="http://schemas.microsoft.com/office/drawing/2014/main" id="{EA5AD15A-ECE6-41EB-A01C-EEC600172599}"/>
              </a:ext>
            </a:extLst>
          </p:cNvPr>
          <p:cNvSpPr txBox="1">
            <a:spLocks noChangeArrowheads="1"/>
          </p:cNvSpPr>
          <p:nvPr/>
        </p:nvSpPr>
        <p:spPr bwMode="auto">
          <a:xfrm>
            <a:off x="229461" y="5334200"/>
            <a:ext cx="8685077" cy="135421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Century Gothic" panose="020B0502020202020204" pitchFamily="34" charset="0"/>
                <a:sym typeface="Arial" panose="020B0604020202020204" pitchFamily="34" charset="0"/>
              </a:rPr>
              <a:t>SMOTE : </a:t>
            </a:r>
            <a:r>
              <a:rPr lang="en-US" altLang="en-US" sz="1600" dirty="0">
                <a:latin typeface="Century Gothic" panose="020B0502020202020204" pitchFamily="34" charset="0"/>
                <a:sym typeface="Arial" panose="020B0604020202020204" pitchFamily="34" charset="0"/>
              </a:rPr>
              <a:t>stands for Synthetic Minority Oversampling Technique. This is a statistical technique for increasing the number of cases in your dataset in a balanced way. The module works by generating new instances from existing minority cases that you supply as input.</a:t>
            </a:r>
          </a:p>
          <a:p>
            <a:pPr eaLnBrk="1" hangingPunct="1"/>
            <a:endParaRPr lang="en-IN" altLang="en-US" b="1" dirty="0">
              <a:latin typeface="Century Gothic" panose="020B0502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5910470"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Model building Results after SMOTE</a:t>
            </a:r>
            <a:r>
              <a:rPr lang="en-IN" altLang="en-US" sz="2800" b="1" dirty="0">
                <a:solidFill>
                  <a:srgbClr val="002776"/>
                </a:solidFill>
              </a:rPr>
              <a:t>:</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453439BD-05C7-445F-97FC-55FC54A5BF26}"/>
              </a:ext>
            </a:extLst>
          </p:cNvPr>
          <p:cNvGraphicFramePr>
            <a:graphicFrameLocks noGrp="1"/>
          </p:cNvGraphicFramePr>
          <p:nvPr/>
        </p:nvGraphicFramePr>
        <p:xfrm>
          <a:off x="304801" y="1007131"/>
          <a:ext cx="6731000" cy="4000500"/>
        </p:xfrm>
        <a:graphic>
          <a:graphicData uri="http://schemas.openxmlformats.org/drawingml/2006/table">
            <a:tbl>
              <a:tblPr/>
              <a:tblGrid>
                <a:gridCol w="1549651">
                  <a:extLst>
                    <a:ext uri="{9D8B030D-6E8A-4147-A177-3AD203B41FA5}">
                      <a16:colId xmlns:a16="http://schemas.microsoft.com/office/drawing/2014/main" val="3874417574"/>
                    </a:ext>
                  </a:extLst>
                </a:gridCol>
                <a:gridCol w="332747">
                  <a:extLst>
                    <a:ext uri="{9D8B030D-6E8A-4147-A177-3AD203B41FA5}">
                      <a16:colId xmlns:a16="http://schemas.microsoft.com/office/drawing/2014/main" val="822486135"/>
                    </a:ext>
                  </a:extLst>
                </a:gridCol>
                <a:gridCol w="608452">
                  <a:extLst>
                    <a:ext uri="{9D8B030D-6E8A-4147-A177-3AD203B41FA5}">
                      <a16:colId xmlns:a16="http://schemas.microsoft.com/office/drawing/2014/main" val="1439455142"/>
                    </a:ext>
                  </a:extLst>
                </a:gridCol>
                <a:gridCol w="418311">
                  <a:extLst>
                    <a:ext uri="{9D8B030D-6E8A-4147-A177-3AD203B41FA5}">
                      <a16:colId xmlns:a16="http://schemas.microsoft.com/office/drawing/2014/main" val="4216406888"/>
                    </a:ext>
                  </a:extLst>
                </a:gridCol>
                <a:gridCol w="545072">
                  <a:extLst>
                    <a:ext uri="{9D8B030D-6E8A-4147-A177-3AD203B41FA5}">
                      <a16:colId xmlns:a16="http://schemas.microsoft.com/office/drawing/2014/main" val="1511746486"/>
                    </a:ext>
                  </a:extLst>
                </a:gridCol>
                <a:gridCol w="1093312">
                  <a:extLst>
                    <a:ext uri="{9D8B030D-6E8A-4147-A177-3AD203B41FA5}">
                      <a16:colId xmlns:a16="http://schemas.microsoft.com/office/drawing/2014/main" val="2872242251"/>
                    </a:ext>
                  </a:extLst>
                </a:gridCol>
                <a:gridCol w="1052115">
                  <a:extLst>
                    <a:ext uri="{9D8B030D-6E8A-4147-A177-3AD203B41FA5}">
                      <a16:colId xmlns:a16="http://schemas.microsoft.com/office/drawing/2014/main" val="1430703092"/>
                    </a:ext>
                  </a:extLst>
                </a:gridCol>
                <a:gridCol w="1131340">
                  <a:extLst>
                    <a:ext uri="{9D8B030D-6E8A-4147-A177-3AD203B41FA5}">
                      <a16:colId xmlns:a16="http://schemas.microsoft.com/office/drawing/2014/main" val="1754722941"/>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num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Number of errors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Testing_Accuracy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Training_Accuracy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513922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26983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0051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1673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760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8902800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800959"/>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2760253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29432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42581312"/>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64369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961713684"/>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25003"/>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8987216"/>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21594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141928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1231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430995"/>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30610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48683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21268869"/>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30030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91513121"/>
                  </a:ext>
                </a:extLst>
              </a:tr>
            </a:tbl>
          </a:graphicData>
        </a:graphic>
      </p:graphicFrame>
    </p:spTree>
    <p:extLst>
      <p:ext uri="{BB962C8B-B14F-4D97-AF65-F5344CB8AC3E}">
        <p14:creationId xmlns:p14="http://schemas.microsoft.com/office/powerpoint/2010/main" val="378520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2" y="349250"/>
            <a:ext cx="3298686"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err="1">
                <a:solidFill>
                  <a:srgbClr val="002776"/>
                </a:solidFill>
              </a:rPr>
              <a:t>cohen_kappa_score</a:t>
            </a:r>
            <a:r>
              <a:rPr lang="en-IN" altLang="en-US" sz="2800" b="1" dirty="0">
                <a:solidFill>
                  <a:srgbClr val="002776"/>
                </a:solidFill>
              </a:rPr>
              <a:t>:</a:t>
            </a:r>
            <a:endParaRPr lang="en-IN" altLang="en-US" sz="2400" b="1" dirty="0">
              <a:solidFill>
                <a:srgbClr val="002776"/>
              </a:solidFill>
            </a:endParaRP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6" name="TextBox 6">
            <a:extLst>
              <a:ext uri="{FF2B5EF4-FFF2-40B4-BE49-F238E27FC236}">
                <a16:creationId xmlns:a16="http://schemas.microsoft.com/office/drawing/2014/main" id="{E4AF37FC-45AC-4B9D-8DC2-79AA22503CAE}"/>
              </a:ext>
            </a:extLst>
          </p:cNvPr>
          <p:cNvSpPr txBox="1">
            <a:spLocks noChangeArrowheads="1"/>
          </p:cNvSpPr>
          <p:nvPr/>
        </p:nvSpPr>
        <p:spPr bwMode="auto">
          <a:xfrm>
            <a:off x="764793" y="960591"/>
            <a:ext cx="2548252"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Before SMOTE</a:t>
            </a:r>
            <a:r>
              <a:rPr lang="en-IN" altLang="en-US" sz="2800" b="1" dirty="0">
                <a:solidFill>
                  <a:srgbClr val="002776"/>
                </a:solidFill>
              </a:rPr>
              <a:t>:</a:t>
            </a:r>
            <a:endParaRPr lang="en-IN" altLang="en-US" sz="2400" b="1" dirty="0">
              <a:solidFill>
                <a:srgbClr val="002776"/>
              </a:solidFill>
            </a:endParaRPr>
          </a:p>
        </p:txBody>
      </p:sp>
      <p:sp>
        <p:nvSpPr>
          <p:cNvPr id="8" name="TextBox 6">
            <a:extLst>
              <a:ext uri="{FF2B5EF4-FFF2-40B4-BE49-F238E27FC236}">
                <a16:creationId xmlns:a16="http://schemas.microsoft.com/office/drawing/2014/main" id="{D84FDC56-EDE8-4610-977E-F75BEC4FB277}"/>
              </a:ext>
            </a:extLst>
          </p:cNvPr>
          <p:cNvSpPr txBox="1">
            <a:spLocks noChangeArrowheads="1"/>
          </p:cNvSpPr>
          <p:nvPr/>
        </p:nvSpPr>
        <p:spPr bwMode="auto">
          <a:xfrm>
            <a:off x="4572000" y="988543"/>
            <a:ext cx="2259496"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After SMOTE</a:t>
            </a:r>
            <a:r>
              <a:rPr lang="en-IN" altLang="en-US" sz="2800" b="1" dirty="0">
                <a:solidFill>
                  <a:srgbClr val="002776"/>
                </a:solidFill>
              </a:rPr>
              <a:t>:</a:t>
            </a:r>
            <a:endParaRPr lang="en-IN" altLang="en-US" sz="2400" b="1" dirty="0">
              <a:solidFill>
                <a:srgbClr val="002776"/>
              </a:solidFill>
            </a:endParaRPr>
          </a:p>
        </p:txBody>
      </p:sp>
      <p:graphicFrame>
        <p:nvGraphicFramePr>
          <p:cNvPr id="3" name="Table 2">
            <a:extLst>
              <a:ext uri="{FF2B5EF4-FFF2-40B4-BE49-F238E27FC236}">
                <a16:creationId xmlns:a16="http://schemas.microsoft.com/office/drawing/2014/main" id="{5680F8A4-A47C-4328-9C79-29CCCBE9A36E}"/>
              </a:ext>
            </a:extLst>
          </p:cNvPr>
          <p:cNvGraphicFramePr>
            <a:graphicFrameLocks noGrp="1"/>
          </p:cNvGraphicFramePr>
          <p:nvPr>
            <p:extLst>
              <p:ext uri="{D42A27DB-BD31-4B8C-83A1-F6EECF244321}">
                <p14:modId xmlns:p14="http://schemas.microsoft.com/office/powerpoint/2010/main" val="1986483481"/>
              </p:ext>
            </p:extLst>
          </p:nvPr>
        </p:nvGraphicFramePr>
        <p:xfrm>
          <a:off x="764793" y="1724517"/>
          <a:ext cx="2794000" cy="2095500"/>
        </p:xfrm>
        <a:graphic>
          <a:graphicData uri="http://schemas.openxmlformats.org/drawingml/2006/table">
            <a:tbl>
              <a:tblPr/>
              <a:tblGrid>
                <a:gridCol w="1549054">
                  <a:extLst>
                    <a:ext uri="{9D8B030D-6E8A-4147-A177-3AD203B41FA5}">
                      <a16:colId xmlns:a16="http://schemas.microsoft.com/office/drawing/2014/main" val="2617509760"/>
                    </a:ext>
                  </a:extLst>
                </a:gridCol>
                <a:gridCol w="1244946">
                  <a:extLst>
                    <a:ext uri="{9D8B030D-6E8A-4147-A177-3AD203B41FA5}">
                      <a16:colId xmlns:a16="http://schemas.microsoft.com/office/drawing/2014/main" val="3564088118"/>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cohen_kappa_score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49728091"/>
                  </a:ext>
                </a:extLst>
              </a:tr>
              <a:tr h="190500">
                <a:tc>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680630"/>
                  </a:ext>
                </a:extLst>
              </a:tr>
              <a:tr h="190500">
                <a:tc>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3566204"/>
                  </a:ext>
                </a:extLst>
              </a:tr>
              <a:tr h="190500">
                <a:tc>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080782"/>
                  </a:ext>
                </a:extLst>
              </a:tr>
              <a:tr h="190500">
                <a:tc>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854864"/>
                  </a:ext>
                </a:extLst>
              </a:tr>
              <a:tr h="190500">
                <a:tc>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1074869"/>
                  </a:ext>
                </a:extLst>
              </a:tr>
              <a:tr h="190500">
                <a:tc>
                  <a:txBody>
                    <a:bodyPr/>
                    <a:lstStyle/>
                    <a:p>
                      <a:pPr algn="ctr" fontAlgn="ctr"/>
                      <a:r>
                        <a:rPr lang="en-IN" sz="1100" b="1" i="0" u="none" strike="noStrike" dirty="0">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3016126"/>
                  </a:ext>
                </a:extLst>
              </a:tr>
              <a:tr h="190500">
                <a:tc>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8989015"/>
                  </a:ext>
                </a:extLst>
              </a:tr>
              <a:tr h="190500">
                <a:tc>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5171842"/>
                  </a:ext>
                </a:extLst>
              </a:tr>
              <a:tr h="190500">
                <a:tc>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25926"/>
                  </a:ext>
                </a:extLst>
              </a:tr>
              <a:tr h="190500">
                <a:tc>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319638"/>
                  </a:ext>
                </a:extLst>
              </a:tr>
            </a:tbl>
          </a:graphicData>
        </a:graphic>
      </p:graphicFrame>
      <p:graphicFrame>
        <p:nvGraphicFramePr>
          <p:cNvPr id="5" name="Table 4">
            <a:extLst>
              <a:ext uri="{FF2B5EF4-FFF2-40B4-BE49-F238E27FC236}">
                <a16:creationId xmlns:a16="http://schemas.microsoft.com/office/drawing/2014/main" id="{111A778E-378F-42AC-95C5-41EF3F57631E}"/>
              </a:ext>
            </a:extLst>
          </p:cNvPr>
          <p:cNvGraphicFramePr>
            <a:graphicFrameLocks noGrp="1"/>
          </p:cNvGraphicFramePr>
          <p:nvPr>
            <p:extLst>
              <p:ext uri="{D42A27DB-BD31-4B8C-83A1-F6EECF244321}">
                <p14:modId xmlns:p14="http://schemas.microsoft.com/office/powerpoint/2010/main" val="1286886849"/>
              </p:ext>
            </p:extLst>
          </p:nvPr>
        </p:nvGraphicFramePr>
        <p:xfrm>
          <a:off x="4634948" y="1718770"/>
          <a:ext cx="2794000" cy="2095500"/>
        </p:xfrm>
        <a:graphic>
          <a:graphicData uri="http://schemas.openxmlformats.org/drawingml/2006/table">
            <a:tbl>
              <a:tblPr/>
              <a:tblGrid>
                <a:gridCol w="1549054">
                  <a:extLst>
                    <a:ext uri="{9D8B030D-6E8A-4147-A177-3AD203B41FA5}">
                      <a16:colId xmlns:a16="http://schemas.microsoft.com/office/drawing/2014/main" val="1995422553"/>
                    </a:ext>
                  </a:extLst>
                </a:gridCol>
                <a:gridCol w="1244946">
                  <a:extLst>
                    <a:ext uri="{9D8B030D-6E8A-4147-A177-3AD203B41FA5}">
                      <a16:colId xmlns:a16="http://schemas.microsoft.com/office/drawing/2014/main" val="3711203985"/>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cohen_kappa_score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20150954"/>
                  </a:ext>
                </a:extLst>
              </a:tr>
              <a:tr h="190500">
                <a:tc>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4912639"/>
                  </a:ext>
                </a:extLst>
              </a:tr>
              <a:tr h="190500">
                <a:tc>
                  <a:txBody>
                    <a:bodyPr/>
                    <a:lstStyle/>
                    <a:p>
                      <a:pPr algn="ctr" fontAlgn="ctr"/>
                      <a:r>
                        <a:rPr lang="en-IN" sz="1100" b="1" i="0" u="none" strike="noStrike" dirty="0">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0671393"/>
                  </a:ext>
                </a:extLst>
              </a:tr>
              <a:tr h="190500">
                <a:tc>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5229519"/>
                  </a:ext>
                </a:extLst>
              </a:tr>
              <a:tr h="190500">
                <a:tc>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373481"/>
                  </a:ext>
                </a:extLst>
              </a:tr>
              <a:tr h="190500">
                <a:tc>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9668754"/>
                  </a:ext>
                </a:extLst>
              </a:tr>
              <a:tr h="190500">
                <a:tc>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060728"/>
                  </a:ext>
                </a:extLst>
              </a:tr>
              <a:tr h="190500">
                <a:tc>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653064"/>
                  </a:ext>
                </a:extLst>
              </a:tr>
              <a:tr h="190500">
                <a:tc>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109267"/>
                  </a:ext>
                </a:extLst>
              </a:tr>
              <a:tr h="190500">
                <a:tc>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151231"/>
                  </a:ext>
                </a:extLst>
              </a:tr>
              <a:tr h="190500">
                <a:tc>
                  <a:txBody>
                    <a:bodyPr/>
                    <a:lstStyle/>
                    <a:p>
                      <a:pPr algn="ctr" fontAlgn="ctr"/>
                      <a:r>
                        <a:rPr lang="en-IN" sz="1100" b="1" i="0" u="none" strike="noStrike" dirty="0">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6866169"/>
                  </a:ext>
                </a:extLst>
              </a:tr>
            </a:tbl>
          </a:graphicData>
        </a:graphic>
      </p:graphicFrame>
      <p:sp>
        <p:nvSpPr>
          <p:cNvPr id="11" name="TextBox 10">
            <a:extLst>
              <a:ext uri="{FF2B5EF4-FFF2-40B4-BE49-F238E27FC236}">
                <a16:creationId xmlns:a16="http://schemas.microsoft.com/office/drawing/2014/main" id="{252DB01C-38B0-4C0D-AF31-280EB9AFDDD5}"/>
              </a:ext>
            </a:extLst>
          </p:cNvPr>
          <p:cNvSpPr txBox="1"/>
          <p:nvPr/>
        </p:nvSpPr>
        <p:spPr>
          <a:xfrm>
            <a:off x="245268" y="4017827"/>
            <a:ext cx="8348663" cy="2677656"/>
          </a:xfrm>
          <a:prstGeom prst="rect">
            <a:avLst/>
          </a:prstGeom>
          <a:noFill/>
          <a:ln>
            <a:solidFill>
              <a:schemeClr val="tx2"/>
            </a:solidFill>
          </a:ln>
        </p:spPr>
        <p:txBody>
          <a:bodyPr>
            <a:spAutoFit/>
          </a:bodyPr>
          <a:lstStyle/>
          <a:p>
            <a:pPr eaLnBrk="1" fontAlgn="auto" hangingPunct="1">
              <a:spcBef>
                <a:spcPts val="0"/>
              </a:spcBef>
              <a:spcAft>
                <a:spcPts val="0"/>
              </a:spcAft>
              <a:defRPr/>
            </a:pPr>
            <a:r>
              <a:rPr lang="en-US" sz="1400" b="1" dirty="0" err="1">
                <a:latin typeface="+mn-lt"/>
                <a:cs typeface="+mn-cs"/>
              </a:rPr>
              <a:t>Cohen_kappa_Score</a:t>
            </a:r>
            <a:r>
              <a:rPr lang="en-US" sz="1400" b="1" dirty="0">
                <a:latin typeface="+mn-lt"/>
                <a:cs typeface="+mn-cs"/>
              </a:rPr>
              <a:t>:</a:t>
            </a:r>
          </a:p>
          <a:p>
            <a:pPr eaLnBrk="1" fontAlgn="auto" hangingPunct="1">
              <a:spcBef>
                <a:spcPts val="0"/>
              </a:spcBef>
              <a:spcAft>
                <a:spcPts val="0"/>
              </a:spcAft>
              <a:defRPr/>
            </a:pPr>
            <a:r>
              <a:rPr lang="en-US" sz="1400" dirty="0">
                <a:latin typeface="+mn-lt"/>
                <a:cs typeface="+mn-cs"/>
              </a:rPr>
              <a:t>1)Cohen’s Kappa statistic is a very useful, but </a:t>
            </a:r>
            <a:r>
              <a:rPr lang="en-US" sz="1400" dirty="0" err="1">
                <a:latin typeface="+mn-lt"/>
                <a:cs typeface="+mn-cs"/>
              </a:rPr>
              <a:t>under-utilised</a:t>
            </a:r>
            <a:r>
              <a:rPr lang="en-US" sz="1400" dirty="0">
                <a:latin typeface="+mn-lt"/>
                <a:cs typeface="+mn-cs"/>
              </a:rPr>
              <a:t>, metric. Sometimes in machine learning we are faced with a multi-class classification problem. In those cases, measures such as the accuracy, or precision/recall do not provide the complete picture of the performance of our classifier. In some other cases we might face a problem with imbalanced classes(Majority class and minority class problems)</a:t>
            </a:r>
          </a:p>
          <a:p>
            <a:pPr eaLnBrk="1" fontAlgn="auto" hangingPunct="1">
              <a:spcBef>
                <a:spcPts val="0"/>
              </a:spcBef>
              <a:spcAft>
                <a:spcPts val="0"/>
              </a:spcAft>
              <a:defRPr/>
            </a:pPr>
            <a:r>
              <a:rPr lang="en-US" sz="1400" dirty="0">
                <a:latin typeface="+mn-lt"/>
                <a:cs typeface="+mn-cs"/>
              </a:rPr>
              <a:t>2) Cohen’s kappa statistic is a very good measure that can handle very well both multi-class and imbalanced class problems.</a:t>
            </a:r>
          </a:p>
          <a:p>
            <a:pPr eaLnBrk="1" fontAlgn="auto" hangingPunct="1">
              <a:spcBef>
                <a:spcPts val="0"/>
              </a:spcBef>
              <a:spcAft>
                <a:spcPts val="0"/>
              </a:spcAft>
              <a:defRPr/>
            </a:pPr>
            <a:r>
              <a:rPr lang="en-US" sz="1400" dirty="0">
                <a:latin typeface="+mn-lt"/>
                <a:cs typeface="+mn-cs"/>
              </a:rPr>
              <a:t>3)</a:t>
            </a:r>
            <a:r>
              <a:rPr lang="en-US" sz="1400" dirty="0"/>
              <a:t> Cohen’s kappa is given by the formula: </a:t>
            </a:r>
            <a:endParaRPr lang="en-US" sz="1400" dirty="0">
              <a:latin typeface="+mn-lt"/>
              <a:cs typeface="+mn-cs"/>
            </a:endParaRPr>
          </a:p>
          <a:p>
            <a:pPr eaLnBrk="1" fontAlgn="auto" hangingPunct="1">
              <a:spcBef>
                <a:spcPts val="0"/>
              </a:spcBef>
              <a:spcAft>
                <a:spcPts val="0"/>
              </a:spcAft>
              <a:defRPr/>
            </a:pPr>
            <a:endParaRPr lang="en-US" sz="1400" dirty="0">
              <a:latin typeface="+mn-lt"/>
              <a:cs typeface="+mn-cs"/>
            </a:endParaRPr>
          </a:p>
          <a:p>
            <a:pPr eaLnBrk="1" fontAlgn="auto" hangingPunct="1">
              <a:spcBef>
                <a:spcPts val="0"/>
              </a:spcBef>
              <a:spcAft>
                <a:spcPts val="0"/>
              </a:spcAft>
              <a:defRPr/>
            </a:pPr>
            <a:endParaRPr lang="en-US" sz="1400" dirty="0">
              <a:latin typeface="+mn-lt"/>
              <a:cs typeface="+mn-cs"/>
            </a:endParaRPr>
          </a:p>
          <a:p>
            <a:pPr eaLnBrk="1" fontAlgn="auto" hangingPunct="1">
              <a:spcBef>
                <a:spcPts val="0"/>
              </a:spcBef>
              <a:spcAft>
                <a:spcPts val="0"/>
              </a:spcAft>
              <a:defRPr/>
            </a:pPr>
            <a:r>
              <a:rPr lang="en-US" sz="1400" dirty="0">
                <a:latin typeface="+mn-lt"/>
                <a:cs typeface="+mn-cs"/>
              </a:rPr>
              <a:t>Where : where po is the observed agreement, and pe is the expected agreement.</a:t>
            </a:r>
          </a:p>
        </p:txBody>
      </p:sp>
      <p:pic>
        <p:nvPicPr>
          <p:cNvPr id="12" name="Picture 11">
            <a:extLst>
              <a:ext uri="{FF2B5EF4-FFF2-40B4-BE49-F238E27FC236}">
                <a16:creationId xmlns:a16="http://schemas.microsoft.com/office/drawing/2014/main" id="{03C7864C-83D0-4DB4-8844-3E80B0A72C3C}"/>
              </a:ext>
            </a:extLst>
          </p:cNvPr>
          <p:cNvPicPr>
            <a:picLocks noChangeAspect="1"/>
          </p:cNvPicPr>
          <p:nvPr/>
        </p:nvPicPr>
        <p:blipFill>
          <a:blip r:embed="rId2"/>
          <a:stretch>
            <a:fillRect/>
          </a:stretch>
        </p:blipFill>
        <p:spPr>
          <a:xfrm>
            <a:off x="3887449" y="5652961"/>
            <a:ext cx="2343150" cy="695325"/>
          </a:xfrm>
          <a:prstGeom prst="rect">
            <a:avLst/>
          </a:prstGeom>
        </p:spPr>
      </p:pic>
    </p:spTree>
    <p:extLst>
      <p:ext uri="{BB962C8B-B14F-4D97-AF65-F5344CB8AC3E}">
        <p14:creationId xmlns:p14="http://schemas.microsoft.com/office/powerpoint/2010/main" val="3993021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3021496"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800" b="1" dirty="0">
                <a:solidFill>
                  <a:srgbClr val="002776"/>
                </a:solidFill>
              </a:rPr>
              <a:t>Evaluation step:</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12" name="TextBox 11">
            <a:extLst>
              <a:ext uri="{FF2B5EF4-FFF2-40B4-BE49-F238E27FC236}">
                <a16:creationId xmlns:a16="http://schemas.microsoft.com/office/drawing/2014/main" id="{39193CC3-1CC6-4090-9C85-07C216D9C3E6}"/>
              </a:ext>
            </a:extLst>
          </p:cNvPr>
          <p:cNvSpPr txBox="1"/>
          <p:nvPr/>
        </p:nvSpPr>
        <p:spPr>
          <a:xfrm>
            <a:off x="397666" y="997772"/>
            <a:ext cx="8348663" cy="2677656"/>
          </a:xfrm>
          <a:prstGeom prst="rect">
            <a:avLst/>
          </a:prstGeom>
          <a:noFill/>
          <a:ln>
            <a:solidFill>
              <a:schemeClr val="tx2"/>
            </a:solidFill>
          </a:ln>
        </p:spPr>
        <p:txBody>
          <a:bodyPr>
            <a:spAutoFit/>
          </a:bodyPr>
          <a:lstStyle/>
          <a:p>
            <a:pPr eaLnBrk="1" fontAlgn="auto" hangingPunct="1">
              <a:spcBef>
                <a:spcPts val="0"/>
              </a:spcBef>
              <a:spcAft>
                <a:spcPts val="0"/>
              </a:spcAft>
              <a:defRPr/>
            </a:pPr>
            <a:r>
              <a:rPr lang="en-US" sz="1400" dirty="0">
                <a:latin typeface="+mn-lt"/>
                <a:cs typeface="+mn-cs"/>
              </a:rPr>
              <a:t>1)From all model building results we can conclude that </a:t>
            </a:r>
            <a:r>
              <a:rPr lang="en-US" sz="1400" dirty="0" err="1">
                <a:latin typeface="+mn-lt"/>
                <a:cs typeface="+mn-cs"/>
              </a:rPr>
              <a:t>cohen_kappa_Score</a:t>
            </a:r>
            <a:r>
              <a:rPr lang="en-US" sz="1400" dirty="0">
                <a:latin typeface="+mn-lt"/>
                <a:cs typeface="+mn-cs"/>
              </a:rPr>
              <a:t> for </a:t>
            </a:r>
            <a:r>
              <a:rPr lang="en-US" sz="1400" dirty="0" err="1">
                <a:latin typeface="+mn-lt"/>
                <a:cs typeface="+mn-cs"/>
              </a:rPr>
              <a:t>Catboost</a:t>
            </a:r>
            <a:r>
              <a:rPr lang="en-US" sz="1400" dirty="0">
                <a:latin typeface="+mn-lt"/>
                <a:cs typeface="+mn-cs"/>
              </a:rPr>
              <a:t> classifier model is 0.54 which is moderate and good compared to other models  ,Number of predicting errors = 1231 which is less compared to other models. Testing Accuracy is high 90 %. So the final model is </a:t>
            </a:r>
            <a:r>
              <a:rPr lang="en-US" sz="1400" dirty="0" err="1">
                <a:latin typeface="+mn-lt"/>
                <a:cs typeface="+mn-cs"/>
              </a:rPr>
              <a:t>Catboost</a:t>
            </a:r>
            <a:r>
              <a:rPr lang="en-US" sz="1400" dirty="0">
                <a:latin typeface="+mn-lt"/>
                <a:cs typeface="+mn-cs"/>
              </a:rPr>
              <a:t> classifier.</a:t>
            </a:r>
          </a:p>
          <a:p>
            <a:pPr eaLnBrk="1" fontAlgn="auto" hangingPunct="1">
              <a:spcBef>
                <a:spcPts val="0"/>
              </a:spcBef>
              <a:spcAft>
                <a:spcPts val="0"/>
              </a:spcAft>
              <a:defRPr/>
            </a:pPr>
            <a:r>
              <a:rPr lang="en-US" sz="1400" dirty="0">
                <a:latin typeface="+mn-lt"/>
                <a:cs typeface="+mn-cs"/>
              </a:rPr>
              <a:t>2)Precision = Quality of prediction .</a:t>
            </a:r>
          </a:p>
          <a:p>
            <a:pPr eaLnBrk="1" fontAlgn="auto" hangingPunct="1">
              <a:spcBef>
                <a:spcPts val="0"/>
              </a:spcBef>
              <a:spcAft>
                <a:spcPts val="0"/>
              </a:spcAft>
              <a:defRPr/>
            </a:pPr>
            <a:r>
              <a:rPr lang="en-US" sz="1400" dirty="0">
                <a:latin typeface="+mn-lt"/>
                <a:cs typeface="+mn-cs"/>
              </a:rPr>
              <a:t>3)Recall = Measurement of coverage.</a:t>
            </a:r>
          </a:p>
          <a:p>
            <a:pPr eaLnBrk="1" fontAlgn="auto" hangingPunct="1">
              <a:spcBef>
                <a:spcPts val="0"/>
              </a:spcBef>
              <a:spcAft>
                <a:spcPts val="0"/>
              </a:spcAft>
              <a:defRPr/>
            </a:pPr>
            <a:r>
              <a:rPr lang="en-US" sz="1400" dirty="0">
                <a:latin typeface="+mn-lt"/>
                <a:cs typeface="+mn-cs"/>
              </a:rPr>
              <a:t>4)</a:t>
            </a:r>
            <a:r>
              <a:rPr lang="en-US" sz="1400" b="1" dirty="0"/>
              <a:t> </a:t>
            </a:r>
            <a:r>
              <a:rPr lang="en-US" sz="1400" dirty="0" err="1">
                <a:latin typeface="+mn-lt"/>
                <a:cs typeface="+mn-cs"/>
              </a:rPr>
              <a:t>Cohen_kappa_Score</a:t>
            </a:r>
            <a:r>
              <a:rPr lang="en-US" sz="1400" dirty="0">
                <a:latin typeface="+mn-lt"/>
                <a:cs typeface="+mn-cs"/>
              </a:rPr>
              <a:t> : Cohen’s kappa is always less than or equal to 1. Values of 0 or less, indicate that the classifier is useless. There is no standardized way to interpret its values. Landis and Koch (1977) provide a way to characterize values. According to their scheme a value &lt; 0 is indicating no agreement , 0–0.20 as slight, 0.21–0.40 as fair, 0.41–0.60 as moderate, 0.61–0.80 as substantial, and 0.81–1 as almost perfect agreement.</a:t>
            </a:r>
          </a:p>
          <a:p>
            <a:pPr eaLnBrk="1" fontAlgn="auto" hangingPunct="1">
              <a:spcBef>
                <a:spcPts val="0"/>
              </a:spcBef>
              <a:spcAft>
                <a:spcPts val="0"/>
              </a:spcAft>
              <a:defRPr/>
            </a:pPr>
            <a:endParaRPr lang="en-US" sz="1400" dirty="0">
              <a:latin typeface="+mn-lt"/>
              <a:cs typeface="+mn-cs"/>
            </a:endParaRPr>
          </a:p>
        </p:txBody>
      </p:sp>
    </p:spTree>
    <p:extLst>
      <p:ext uri="{BB962C8B-B14F-4D97-AF65-F5344CB8AC3E}">
        <p14:creationId xmlns:p14="http://schemas.microsoft.com/office/powerpoint/2010/main" val="3775728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D33C0-C835-482D-A01E-507E59B78F7A}"/>
              </a:ext>
            </a:extLst>
          </p:cNvPr>
          <p:cNvSpPr txBox="1"/>
          <p:nvPr/>
        </p:nvSpPr>
        <p:spPr>
          <a:xfrm>
            <a:off x="1708150" y="2684463"/>
            <a:ext cx="6924675" cy="522287"/>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      Model </a:t>
            </a:r>
            <a:r>
              <a:rPr lang="en-US" sz="2800" b="1" dirty="0">
                <a:solidFill>
                  <a:schemeClr val="accent5">
                    <a:lumMod val="75000"/>
                  </a:schemeClr>
                </a:solidFill>
                <a:latin typeface="Arial"/>
                <a:ea typeface="+mj-ea"/>
                <a:cs typeface="+mj-cs"/>
              </a:rPr>
              <a:t>Deployment</a:t>
            </a:r>
            <a:r>
              <a:rPr lang="en-US" sz="2800" b="1" dirty="0">
                <a:solidFill>
                  <a:srgbClr val="002776"/>
                </a:solidFill>
                <a:latin typeface="Arial"/>
                <a:ea typeface="+mj-ea"/>
                <a:cs typeface="+mj-cs"/>
              </a:rPr>
              <a:t> using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980E40-F8E8-42A3-BA03-7A7E3DB3D304}"/>
              </a:ext>
            </a:extLst>
          </p:cNvPr>
          <p:cNvSpPr txBox="1"/>
          <p:nvPr/>
        </p:nvSpPr>
        <p:spPr>
          <a:xfrm>
            <a:off x="812800" y="895350"/>
            <a:ext cx="3613426" cy="523875"/>
          </a:xfrm>
          <a:prstGeom prst="rect">
            <a:avLst/>
          </a:prstGeom>
          <a:noFill/>
          <a:ln>
            <a:solidFill>
              <a:schemeClr val="tx1"/>
            </a:solidFill>
          </a:ln>
        </p:spPr>
        <p:txBody>
          <a:bodyPr wrap="square">
            <a:spAutoFit/>
          </a:bodyPr>
          <a:lstStyle/>
          <a:p>
            <a:pPr eaLnBrk="1" fontAlgn="auto" hangingPunct="1">
              <a:spcBef>
                <a:spcPts val="0"/>
              </a:spcBef>
              <a:spcAft>
                <a:spcPts val="0"/>
              </a:spcAft>
              <a:defRPr/>
            </a:pPr>
            <a:r>
              <a:rPr lang="en" sz="2800" b="1" dirty="0">
                <a:solidFill>
                  <a:schemeClr val="accent5">
                    <a:lumMod val="75000"/>
                  </a:schemeClr>
                </a:solidFill>
              </a:rPr>
              <a:t>Model Deployment</a:t>
            </a:r>
            <a:endParaRPr lang="en-US" sz="2800" b="1" dirty="0">
              <a:solidFill>
                <a:schemeClr val="accent5">
                  <a:lumMod val="75000"/>
                </a:schemeClr>
              </a:solidFill>
              <a:latin typeface="Arial"/>
              <a:ea typeface="+mj-ea"/>
              <a:cs typeface="+mj-cs"/>
            </a:endParaRPr>
          </a:p>
        </p:txBody>
      </p:sp>
      <p:sp>
        <p:nvSpPr>
          <p:cNvPr id="104452" name="TextBox 2">
            <a:extLst>
              <a:ext uri="{FF2B5EF4-FFF2-40B4-BE49-F238E27FC236}">
                <a16:creationId xmlns:a16="http://schemas.microsoft.com/office/drawing/2014/main" id="{4276CD79-5BE3-424B-B38D-0F6EAAA7B9E3}"/>
              </a:ext>
            </a:extLst>
          </p:cNvPr>
          <p:cNvSpPr txBox="1">
            <a:spLocks noChangeArrowheads="1"/>
          </p:cNvSpPr>
          <p:nvPr/>
        </p:nvSpPr>
        <p:spPr bwMode="auto">
          <a:xfrm>
            <a:off x="852487" y="1766888"/>
            <a:ext cx="7549391" cy="17851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Model Deployed is </a:t>
            </a:r>
            <a:r>
              <a:rPr lang="en-US" altLang="en-US" sz="2000" b="1" dirty="0" err="1">
                <a:latin typeface="Times New Roman" panose="02020603050405020304" pitchFamily="18" charset="0"/>
                <a:cs typeface="Times New Roman" panose="02020603050405020304" pitchFamily="18" charset="0"/>
              </a:rPr>
              <a:t>Catboost</a:t>
            </a:r>
            <a:r>
              <a:rPr lang="en-US" altLang="en-US" sz="2000" b="1" dirty="0">
                <a:latin typeface="Times New Roman" panose="02020603050405020304" pitchFamily="18" charset="0"/>
                <a:cs typeface="Times New Roman" panose="02020603050405020304" pitchFamily="18" charset="0"/>
              </a:rPr>
              <a:t> Classifier</a:t>
            </a:r>
            <a:endParaRPr lang="en-US" altLang="en-US" sz="20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For deployment we have created files like app.py and </a:t>
            </a:r>
            <a:r>
              <a:rPr lang="en-US" altLang="en-US" sz="2000" dirty="0" err="1">
                <a:latin typeface="Times New Roman" panose="02020603050405020304" pitchFamily="18" charset="0"/>
                <a:cs typeface="Times New Roman" panose="02020603050405020304" pitchFamily="18" charset="0"/>
              </a:rPr>
              <a:t>Model.pkl</a:t>
            </a:r>
            <a:r>
              <a:rPr lang="en-US" altLang="en-US" sz="2000"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sz="2000" b="1" dirty="0" err="1">
                <a:latin typeface="Times New Roman" panose="02020603050405020304" pitchFamily="18" charset="0"/>
                <a:cs typeface="Times New Roman" panose="02020603050405020304" pitchFamily="18" charset="0"/>
              </a:rPr>
              <a:t>CatboostClassifier</a:t>
            </a:r>
            <a:r>
              <a:rPr lang="en-US" altLang="en-US" sz="2000" dirty="0">
                <a:latin typeface="Times New Roman" panose="02020603050405020304" pitchFamily="18" charset="0"/>
                <a:cs typeface="Times New Roman" panose="02020603050405020304" pitchFamily="18" charset="0"/>
              </a:rPr>
              <a:t>(Higher Accuracy Model) saved as to </a:t>
            </a:r>
            <a:r>
              <a:rPr lang="en-US" altLang="en-US" sz="2000" b="1" dirty="0" err="1">
                <a:latin typeface="Times New Roman" panose="02020603050405020304" pitchFamily="18" charset="0"/>
                <a:cs typeface="Times New Roman" panose="02020603050405020304" pitchFamily="18" charset="0"/>
              </a:rPr>
              <a:t>Model.pkl</a:t>
            </a:r>
            <a:r>
              <a:rPr lang="en-US" altLang="en-US" sz="2000" b="1"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And </a:t>
            </a:r>
            <a:r>
              <a:rPr lang="en-US" altLang="en-US" sz="2000" b="1" dirty="0">
                <a:latin typeface="Times New Roman" panose="02020603050405020304" pitchFamily="18" charset="0"/>
                <a:cs typeface="Times New Roman" panose="02020603050405020304" pitchFamily="18" charset="0"/>
              </a:rPr>
              <a:t>app.py </a:t>
            </a:r>
            <a:r>
              <a:rPr lang="en-US" altLang="en-US" sz="2000" dirty="0">
                <a:latin typeface="Times New Roman" panose="02020603050405020304" pitchFamily="18" charset="0"/>
                <a:cs typeface="Times New Roman" panose="02020603050405020304" pitchFamily="18" charset="0"/>
              </a:rPr>
              <a:t>is the Flask deployment code.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5FD07-9DFB-4B3F-8211-48ED73103186}"/>
              </a:ext>
            </a:extLst>
          </p:cNvPr>
          <p:cNvSpPr txBox="1"/>
          <p:nvPr/>
        </p:nvSpPr>
        <p:spPr>
          <a:xfrm>
            <a:off x="0" y="112713"/>
            <a:ext cx="3506788" cy="523875"/>
          </a:xfrm>
          <a:prstGeom prst="rect">
            <a:avLst/>
          </a:prstGeom>
          <a:noFill/>
        </p:spPr>
        <p:txBody>
          <a:bodyPr>
            <a:spAutoFit/>
          </a:bodyPr>
          <a:lstStyle/>
          <a:p>
            <a:pPr eaLnBrk="1" fontAlgn="auto" hangingPunct="1">
              <a:spcBef>
                <a:spcPts val="0"/>
              </a:spcBef>
              <a:spcAft>
                <a:spcPts val="0"/>
              </a:spcAft>
              <a:defRPr/>
            </a:pPr>
            <a:r>
              <a:rPr lang="en-US" sz="2800" b="1" dirty="0">
                <a:solidFill>
                  <a:schemeClr val="accent4"/>
                </a:solidFill>
                <a:latin typeface="Arial"/>
                <a:ea typeface="+mj-ea"/>
                <a:cs typeface="+mj-cs"/>
              </a:rPr>
              <a:t>Business Problem:</a:t>
            </a:r>
          </a:p>
        </p:txBody>
      </p:sp>
      <p:sp>
        <p:nvSpPr>
          <p:cNvPr id="54277" name="Rectangle 4">
            <a:extLst>
              <a:ext uri="{FF2B5EF4-FFF2-40B4-BE49-F238E27FC236}">
                <a16:creationId xmlns:a16="http://schemas.microsoft.com/office/drawing/2014/main" id="{6D5B27B9-2A26-49EF-97A7-493353F09F6F}"/>
              </a:ext>
            </a:extLst>
          </p:cNvPr>
          <p:cNvSpPr>
            <a:spLocks noChangeArrowheads="1"/>
          </p:cNvSpPr>
          <p:nvPr/>
        </p:nvSpPr>
        <p:spPr bwMode="auto">
          <a:xfrm>
            <a:off x="344557" y="1793463"/>
            <a:ext cx="7447721" cy="2031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dirty="0"/>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p>
          <a:p>
            <a:pPr eaLnBrk="1" hangingPunct="1"/>
            <a:r>
              <a:rPr lang="en-US" dirty="0"/>
              <a:t>The classification goal is to predict if the client will subscribe (yes/no) a term deposit (variable y)</a:t>
            </a:r>
            <a:endParaRPr lang="en-US" altLang="en-US" dirty="0">
              <a:latin typeface="Century Gothic" panose="020B0502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D86FA3-766F-434A-9170-A252A1800B21}"/>
              </a:ext>
            </a:extLst>
          </p:cNvPr>
          <p:cNvSpPr txBox="1"/>
          <p:nvPr/>
        </p:nvSpPr>
        <p:spPr>
          <a:xfrm>
            <a:off x="373063" y="768350"/>
            <a:ext cx="3562833" cy="460375"/>
          </a:xfrm>
          <a:prstGeom prst="rect">
            <a:avLst/>
          </a:prstGeom>
          <a:noFill/>
          <a:ln>
            <a:solidFill>
              <a:schemeClr val="tx1"/>
            </a:solidFill>
          </a:ln>
        </p:spPr>
        <p:txBody>
          <a:bodyPr wrap="square">
            <a:spAutoFit/>
          </a:bodyPr>
          <a:lstStyle/>
          <a:p>
            <a:pPr eaLnBrk="1" hangingPunct="1">
              <a:defRPr/>
            </a:pPr>
            <a:r>
              <a:rPr lang="en-US" sz="2400" b="1" dirty="0">
                <a:solidFill>
                  <a:schemeClr val="accent5">
                    <a:lumMod val="75000"/>
                  </a:schemeClr>
                </a:solidFill>
                <a:latin typeface="Times New Roman" panose="02020603050405020304" pitchFamily="18" charset="0"/>
                <a:cs typeface="Times New Roman" panose="02020603050405020304" pitchFamily="18" charset="0"/>
              </a:rPr>
              <a:t>Deployment Using flask</a:t>
            </a:r>
            <a:endParaRPr lang="en-IN" sz="24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05476" name="TextBox 6">
            <a:extLst>
              <a:ext uri="{FF2B5EF4-FFF2-40B4-BE49-F238E27FC236}">
                <a16:creationId xmlns:a16="http://schemas.microsoft.com/office/drawing/2014/main" id="{21C84B63-9E7F-4C88-A6E8-AA19A5360ACE}"/>
              </a:ext>
            </a:extLst>
          </p:cNvPr>
          <p:cNvSpPr txBox="1">
            <a:spLocks noChangeArrowheads="1"/>
          </p:cNvSpPr>
          <p:nvPr/>
        </p:nvSpPr>
        <p:spPr bwMode="auto">
          <a:xfrm>
            <a:off x="530225" y="1817688"/>
            <a:ext cx="2173218" cy="369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Flask File Creation:</a:t>
            </a:r>
          </a:p>
        </p:txBody>
      </p:sp>
      <p:sp>
        <p:nvSpPr>
          <p:cNvPr id="105477" name="TextBox 7">
            <a:extLst>
              <a:ext uri="{FF2B5EF4-FFF2-40B4-BE49-F238E27FC236}">
                <a16:creationId xmlns:a16="http://schemas.microsoft.com/office/drawing/2014/main" id="{D820CD9C-F8E3-44A6-8809-CB551D4FB54E}"/>
              </a:ext>
            </a:extLst>
          </p:cNvPr>
          <p:cNvSpPr txBox="1">
            <a:spLocks noChangeArrowheads="1"/>
          </p:cNvSpPr>
          <p:nvPr/>
        </p:nvSpPr>
        <p:spPr bwMode="auto">
          <a:xfrm>
            <a:off x="373063" y="2393950"/>
            <a:ext cx="8262938" cy="22467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Import Flask from flask module</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Create an instance of the Flask class</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We use @</a:t>
            </a:r>
            <a:r>
              <a:rPr lang="en-US" altLang="en-US" sz="2000" dirty="0" err="1">
                <a:latin typeface="Times New Roman" panose="02020603050405020304" pitchFamily="18" charset="0"/>
                <a:cs typeface="Times New Roman" panose="02020603050405020304" pitchFamily="18" charset="0"/>
              </a:rPr>
              <a:t>app.route</a:t>
            </a:r>
            <a:r>
              <a:rPr lang="en-US" altLang="en-US" sz="2000" dirty="0">
                <a:latin typeface="Times New Roman" panose="02020603050405020304" pitchFamily="18" charset="0"/>
                <a:cs typeface="Times New Roman" panose="02020603050405020304" pitchFamily="18" charset="0"/>
              </a:rPr>
              <a:t>(‘/’)  to execute home  function and</a:t>
            </a:r>
            <a:r>
              <a:rPr lang="en-IN" altLang="en-US" sz="2000" dirty="0">
                <a:latin typeface="Times New Roman" panose="02020603050405020304" pitchFamily="18" charset="0"/>
                <a:cs typeface="Times New Roman" panose="02020603050405020304" pitchFamily="18" charset="0"/>
              </a:rPr>
              <a:t> @</a:t>
            </a:r>
            <a:r>
              <a:rPr lang="en-IN" altLang="en-US" sz="2000" dirty="0" err="1">
                <a:latin typeface="Times New Roman" panose="02020603050405020304" pitchFamily="18" charset="0"/>
                <a:cs typeface="Times New Roman" panose="02020603050405020304" pitchFamily="18" charset="0"/>
              </a:rPr>
              <a:t>app.route</a:t>
            </a:r>
            <a:r>
              <a:rPr lang="en-IN" altLang="en-US" sz="2000" dirty="0">
                <a:latin typeface="Times New Roman" panose="02020603050405020304" pitchFamily="18" charset="0"/>
                <a:cs typeface="Times New Roman" panose="02020603050405020304" pitchFamily="18" charset="0"/>
              </a:rPr>
              <a:t>(‘/predict’, methods=[POST]) to execute predict function </a:t>
            </a:r>
            <a:endParaRPr lang="en-IN" altLang="en-US" sz="2000" b="1"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Using which gives results page for this use </a:t>
            </a:r>
            <a:r>
              <a:rPr lang="en-IN" altLang="en-US" sz="2000" b="1" dirty="0">
                <a:latin typeface="Times New Roman" panose="02020603050405020304" pitchFamily="18" charset="0"/>
                <a:cs typeface="Times New Roman" panose="02020603050405020304" pitchFamily="18" charset="0"/>
              </a:rPr>
              <a:t>index.html</a:t>
            </a:r>
          </a:p>
          <a:p>
            <a:pPr eaLnBrk="1" hangingPunct="1">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After execute whole deployment code it gives link like </a:t>
            </a:r>
            <a:r>
              <a:rPr lang="en-IN" altLang="en-US" sz="2000" b="1" dirty="0">
                <a:latin typeface="Times New Roman" panose="02020603050405020304" pitchFamily="18" charset="0"/>
                <a:cs typeface="Times New Roman" panose="02020603050405020304" pitchFamily="18" charset="0"/>
              </a:rPr>
              <a:t>http://127.0.0:500</a:t>
            </a:r>
            <a:r>
              <a:rPr lang="en-US" altLang="en-US" sz="2000" b="1" dirty="0">
                <a:latin typeface="Times New Roman" panose="02020603050405020304" pitchFamily="18" charset="0"/>
                <a:cs typeface="Times New Roman" panose="02020603050405020304" pitchFamily="18" charset="0"/>
              </a:rPr>
              <a:t>0 </a:t>
            </a:r>
            <a:r>
              <a:rPr lang="en-US" altLang="en-US" sz="2000" dirty="0">
                <a:latin typeface="Times New Roman" panose="02020603050405020304" pitchFamily="18" charset="0"/>
                <a:cs typeface="Times New Roman" panose="02020603050405020304" pitchFamily="18" charset="0"/>
              </a:rPr>
              <a:t>run this link to get results. </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0F2DEB-EBF9-4899-8AD1-43AEBB9C4A72}"/>
              </a:ext>
            </a:extLst>
          </p:cNvPr>
          <p:cNvSpPr txBox="1"/>
          <p:nvPr/>
        </p:nvSpPr>
        <p:spPr>
          <a:xfrm>
            <a:off x="485775" y="642938"/>
            <a:ext cx="6975475" cy="461962"/>
          </a:xfrm>
          <a:prstGeom prst="rect">
            <a:avLst/>
          </a:prstGeom>
          <a:noFill/>
        </p:spPr>
        <p:txBody>
          <a:bodyPr>
            <a:spAutoFit/>
          </a:bodyPr>
          <a:lstStyle/>
          <a:p>
            <a:pPr eaLnBrk="1" hangingPunct="1">
              <a:defRPr/>
            </a:pPr>
            <a:r>
              <a:rPr lang="en-US" sz="2400" b="1" dirty="0">
                <a:solidFill>
                  <a:schemeClr val="accent5">
                    <a:lumMod val="75000"/>
                  </a:schemeClr>
                </a:solidFill>
              </a:rPr>
              <a:t>Results:</a:t>
            </a:r>
            <a:endParaRPr lang="en-IN" sz="2400" b="1" dirty="0">
              <a:solidFill>
                <a:schemeClr val="accent5">
                  <a:lumMod val="75000"/>
                </a:schemeClr>
              </a:solidFill>
            </a:endParaRPr>
          </a:p>
        </p:txBody>
      </p:sp>
      <p:pic>
        <p:nvPicPr>
          <p:cNvPr id="5" name="Picture 4">
            <a:extLst>
              <a:ext uri="{FF2B5EF4-FFF2-40B4-BE49-F238E27FC236}">
                <a16:creationId xmlns:a16="http://schemas.microsoft.com/office/drawing/2014/main" id="{E673AB0B-9B06-4504-9AFB-6FD3E9409930}"/>
              </a:ext>
            </a:extLst>
          </p:cNvPr>
          <p:cNvPicPr>
            <a:picLocks noChangeAspect="1"/>
          </p:cNvPicPr>
          <p:nvPr/>
        </p:nvPicPr>
        <p:blipFill>
          <a:blip r:embed="rId2"/>
          <a:stretch>
            <a:fillRect/>
          </a:stretch>
        </p:blipFill>
        <p:spPr>
          <a:xfrm>
            <a:off x="0" y="1285461"/>
            <a:ext cx="9144000" cy="49296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0F2DEB-EBF9-4899-8AD1-43AEBB9C4A72}"/>
              </a:ext>
            </a:extLst>
          </p:cNvPr>
          <p:cNvSpPr txBox="1"/>
          <p:nvPr/>
        </p:nvSpPr>
        <p:spPr>
          <a:xfrm>
            <a:off x="485775" y="642938"/>
            <a:ext cx="6975475" cy="461962"/>
          </a:xfrm>
          <a:prstGeom prst="rect">
            <a:avLst/>
          </a:prstGeom>
          <a:noFill/>
        </p:spPr>
        <p:txBody>
          <a:bodyPr>
            <a:spAutoFit/>
          </a:bodyPr>
          <a:lstStyle/>
          <a:p>
            <a:pPr eaLnBrk="1" hangingPunct="1">
              <a:defRPr/>
            </a:pPr>
            <a:r>
              <a:rPr lang="en-US" sz="2400" b="1" dirty="0">
                <a:solidFill>
                  <a:schemeClr val="accent5">
                    <a:lumMod val="75000"/>
                  </a:schemeClr>
                </a:solidFill>
              </a:rPr>
              <a:t>Results:</a:t>
            </a:r>
            <a:endParaRPr lang="en-IN" sz="2400" b="1" dirty="0">
              <a:solidFill>
                <a:schemeClr val="accent5">
                  <a:lumMod val="75000"/>
                </a:schemeClr>
              </a:solidFill>
            </a:endParaRPr>
          </a:p>
        </p:txBody>
      </p:sp>
      <p:pic>
        <p:nvPicPr>
          <p:cNvPr id="3" name="Picture 2">
            <a:extLst>
              <a:ext uri="{FF2B5EF4-FFF2-40B4-BE49-F238E27FC236}">
                <a16:creationId xmlns:a16="http://schemas.microsoft.com/office/drawing/2014/main" id="{D322BE3F-06CF-4C6F-B97A-1CF00709C9BF}"/>
              </a:ext>
            </a:extLst>
          </p:cNvPr>
          <p:cNvPicPr>
            <a:picLocks noChangeAspect="1"/>
          </p:cNvPicPr>
          <p:nvPr/>
        </p:nvPicPr>
        <p:blipFill>
          <a:blip r:embed="rId2"/>
          <a:stretch>
            <a:fillRect/>
          </a:stretch>
        </p:blipFill>
        <p:spPr>
          <a:xfrm>
            <a:off x="0" y="1231604"/>
            <a:ext cx="9144000" cy="4983458"/>
          </a:xfrm>
          <a:prstGeom prst="rect">
            <a:avLst/>
          </a:prstGeom>
          <a:ln>
            <a:solidFill>
              <a:schemeClr val="tx1"/>
            </a:solidFill>
          </a:ln>
        </p:spPr>
      </p:pic>
    </p:spTree>
    <p:extLst>
      <p:ext uri="{BB962C8B-B14F-4D97-AF65-F5344CB8AC3E}">
        <p14:creationId xmlns:p14="http://schemas.microsoft.com/office/powerpoint/2010/main" val="1648275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16777-4F56-4C13-BAE4-804701AFDF1F}"/>
              </a:ext>
            </a:extLst>
          </p:cNvPr>
          <p:cNvSpPr txBox="1"/>
          <p:nvPr/>
        </p:nvSpPr>
        <p:spPr>
          <a:xfrm>
            <a:off x="3598863" y="3136900"/>
            <a:ext cx="2025650"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97B7A56-3C5F-4379-B840-871566C988A0}"/>
              </a:ext>
            </a:extLst>
          </p:cNvPr>
          <p:cNvSpPr txBox="1"/>
          <p:nvPr/>
        </p:nvSpPr>
        <p:spPr>
          <a:xfrm>
            <a:off x="369888" y="266700"/>
            <a:ext cx="6135687" cy="522288"/>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Project Architecture / Project Flow</a:t>
            </a:r>
          </a:p>
        </p:txBody>
      </p:sp>
      <p:sp>
        <p:nvSpPr>
          <p:cNvPr id="3" name="Oval 2">
            <a:extLst>
              <a:ext uri="{FF2B5EF4-FFF2-40B4-BE49-F238E27FC236}">
                <a16:creationId xmlns:a16="http://schemas.microsoft.com/office/drawing/2014/main" id="{FE9FF62E-F20A-4337-BA30-C8AD5A83D462}"/>
              </a:ext>
            </a:extLst>
          </p:cNvPr>
          <p:cNvSpPr/>
          <p:nvPr/>
        </p:nvSpPr>
        <p:spPr>
          <a:xfrm>
            <a:off x="1563459" y="876652"/>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1.Understanding Business Objective</a:t>
            </a:r>
            <a:endParaRPr lang="en-IN" b="1"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A696B8DB-C1B9-4E0B-BB7D-5E1E3045C9AF}"/>
              </a:ext>
            </a:extLst>
          </p:cNvPr>
          <p:cNvSpPr/>
          <p:nvPr/>
        </p:nvSpPr>
        <p:spPr>
          <a:xfrm>
            <a:off x="1563459" y="1670498"/>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2.Getting data set details</a:t>
            </a:r>
            <a:endParaRPr lang="en-IN" b="1"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07A6702C-38A4-41C0-BA9A-26B8CF73275A}"/>
              </a:ext>
            </a:extLst>
          </p:cNvPr>
          <p:cNvSpPr/>
          <p:nvPr/>
        </p:nvSpPr>
        <p:spPr>
          <a:xfrm>
            <a:off x="1563459" y="2452559"/>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3.EDA:Exploratory Data Analysis</a:t>
            </a:r>
            <a:endParaRPr lang="en-IN" b="1"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DDC04388-EB88-49E4-BCB2-EBD261B38BA1}"/>
              </a:ext>
            </a:extLst>
          </p:cNvPr>
          <p:cNvSpPr/>
          <p:nvPr/>
        </p:nvSpPr>
        <p:spPr>
          <a:xfrm>
            <a:off x="1563459" y="3234620"/>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4.Model Building</a:t>
            </a:r>
            <a:endParaRPr lang="en-IN" b="1"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5D2D1A53-A90E-4EE1-91E0-F10718FDE60F}"/>
              </a:ext>
            </a:extLst>
          </p:cNvPr>
          <p:cNvSpPr/>
          <p:nvPr/>
        </p:nvSpPr>
        <p:spPr>
          <a:xfrm>
            <a:off x="1563459" y="4106116"/>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5.Evaluate the model</a:t>
            </a:r>
            <a:endParaRPr lang="en-IN" b="1" dirty="0">
              <a:ln w="0"/>
              <a:solidFill>
                <a:schemeClr val="tx1"/>
              </a:solidFill>
              <a:effectLst>
                <a:outerShdw blurRad="38100" dist="19050" dir="2700000" algn="tl" rotWithShape="0">
                  <a:schemeClr val="dk1">
                    <a:alpha val="40000"/>
                  </a:schemeClr>
                </a:outerShdw>
              </a:effectLst>
            </a:endParaRPr>
          </a:p>
        </p:txBody>
      </p:sp>
      <p:sp>
        <p:nvSpPr>
          <p:cNvPr id="10" name="Oval 9">
            <a:extLst>
              <a:ext uri="{FF2B5EF4-FFF2-40B4-BE49-F238E27FC236}">
                <a16:creationId xmlns:a16="http://schemas.microsoft.com/office/drawing/2014/main" id="{AB957A2F-3510-40D3-ABE3-3FFAF93C0D76}"/>
              </a:ext>
            </a:extLst>
          </p:cNvPr>
          <p:cNvSpPr/>
          <p:nvPr/>
        </p:nvSpPr>
        <p:spPr>
          <a:xfrm>
            <a:off x="1563459" y="4975001"/>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6.Data Visualizations</a:t>
            </a:r>
            <a:endParaRPr lang="en-IN" b="1"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ABAFC96B-D008-422A-91C8-E771B904D388}"/>
              </a:ext>
            </a:extLst>
          </p:cNvPr>
          <p:cNvSpPr/>
          <p:nvPr/>
        </p:nvSpPr>
        <p:spPr>
          <a:xfrm>
            <a:off x="1563459" y="5834105"/>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7.Deployment Frame</a:t>
            </a:r>
            <a:endParaRPr lang="en-IN" b="1"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AED144-5BF3-4BA0-96EF-523005B25E88}"/>
              </a:ext>
            </a:extLst>
          </p:cNvPr>
          <p:cNvSpPr txBox="1"/>
          <p:nvPr/>
        </p:nvSpPr>
        <p:spPr>
          <a:xfrm>
            <a:off x="1354137" y="2841625"/>
            <a:ext cx="6435725" cy="954088"/>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Exploratory Data Analysis (EDA) and </a:t>
            </a:r>
          </a:p>
          <a:p>
            <a:pPr eaLnBrk="1" fontAlgn="auto" hangingPunct="1">
              <a:spcBef>
                <a:spcPts val="0"/>
              </a:spcBef>
              <a:spcAft>
                <a:spcPts val="0"/>
              </a:spcAft>
              <a:defRPr/>
            </a:pPr>
            <a:r>
              <a:rPr lang="en-US" sz="2800" b="1" dirty="0">
                <a:solidFill>
                  <a:srgbClr val="002776"/>
                </a:solidFill>
                <a:latin typeface="Arial"/>
                <a:ea typeface="+mj-ea"/>
                <a:cs typeface="+mj-cs"/>
              </a:rPr>
              <a:t>Feature Engineering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sp>
        <p:nvSpPr>
          <p:cNvPr id="3" name="TextBox 2">
            <a:extLst>
              <a:ext uri="{FF2B5EF4-FFF2-40B4-BE49-F238E27FC236}">
                <a16:creationId xmlns:a16="http://schemas.microsoft.com/office/drawing/2014/main" id="{9CC8E82C-3C59-4DD4-A714-FBE19CD25B3D}"/>
              </a:ext>
            </a:extLst>
          </p:cNvPr>
          <p:cNvSpPr txBox="1"/>
          <p:nvPr/>
        </p:nvSpPr>
        <p:spPr>
          <a:xfrm>
            <a:off x="278295" y="523875"/>
            <a:ext cx="8415130" cy="4185761"/>
          </a:xfrm>
          <a:prstGeom prst="rect">
            <a:avLst/>
          </a:prstGeom>
          <a:solidFill>
            <a:schemeClr val="bg2">
              <a:lumMod val="20000"/>
              <a:lumOff val="80000"/>
            </a:schemeClr>
          </a:solidFill>
          <a:ln>
            <a:solidFill>
              <a:schemeClr val="tx1"/>
            </a:solidFill>
          </a:ln>
        </p:spPr>
        <p:txBody>
          <a:bodyPr wrap="square" rtlCol="0">
            <a:spAutoFit/>
          </a:bodyPr>
          <a:lstStyle/>
          <a:p>
            <a:pPr marL="146050" lvl="0">
              <a:spcBef>
                <a:spcPts val="0"/>
              </a:spcBef>
              <a:spcAft>
                <a:spcPts val="0"/>
              </a:spcAft>
              <a:buSzPts val="1300"/>
            </a:pPr>
            <a:r>
              <a:rPr lang="en-US" sz="1400" dirty="0"/>
              <a:t>1)The dataset is having 45211 observations.</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2)It is having 17 columns and 45211 rows.</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3)There are no missing values in the data set</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4)The data set is having both the combination of categorical values and numeric </a:t>
            </a:r>
            <a:r>
              <a:rPr lang="en-US" sz="1400" dirty="0" err="1"/>
              <a:t>values.So</a:t>
            </a:r>
            <a:r>
              <a:rPr lang="en-US" sz="1400" dirty="0"/>
              <a:t>, we need to convert categorical values to numeric</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5)There are no duplicate values in the data set.</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6)The target column is the dependent variable with values yes or no</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7)The top 5 rows of the data set is shown below.</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7)Following are the columns in the data set:</a:t>
            </a:r>
          </a:p>
          <a:p>
            <a:pPr marL="146050" lvl="0">
              <a:spcBef>
                <a:spcPts val="0"/>
              </a:spcBef>
              <a:spcAft>
                <a:spcPts val="0"/>
              </a:spcAft>
              <a:buSzPts val="1300"/>
            </a:pPr>
            <a:r>
              <a:rPr lang="en-US" sz="1400" dirty="0"/>
              <a:t>Dependent Variable :  'Target', ‘</a:t>
            </a:r>
          </a:p>
          <a:p>
            <a:pPr marL="146050" lvl="0">
              <a:spcBef>
                <a:spcPts val="0"/>
              </a:spcBef>
              <a:spcAft>
                <a:spcPts val="0"/>
              </a:spcAft>
              <a:buSzPts val="1300"/>
            </a:pPr>
            <a:r>
              <a:rPr lang="en-US" sz="1400" dirty="0"/>
              <a:t>Independent Variables: age', 'job', 'marital', 'education', 'default', 'balance', 'housing', 'loan', 'contact’,                  'day', 'month', 'duration', 'campaign', '</a:t>
            </a:r>
            <a:r>
              <a:rPr lang="en-US" sz="1400" dirty="0" err="1"/>
              <a:t>pdays</a:t>
            </a:r>
            <a:r>
              <a:rPr lang="en-US" sz="1400" dirty="0"/>
              <a:t>', 'previous', '</a:t>
            </a:r>
            <a:r>
              <a:rPr lang="en-US" sz="1400" dirty="0" err="1"/>
              <a:t>poutcome</a:t>
            </a:r>
            <a:r>
              <a:rPr lang="en-US" sz="14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sp>
        <p:nvSpPr>
          <p:cNvPr id="9" name="TextBox 8">
            <a:extLst>
              <a:ext uri="{FF2B5EF4-FFF2-40B4-BE49-F238E27FC236}">
                <a16:creationId xmlns:a16="http://schemas.microsoft.com/office/drawing/2014/main" id="{274C2DA4-D389-42B4-84D8-17FC532B751E}"/>
              </a:ext>
            </a:extLst>
          </p:cNvPr>
          <p:cNvSpPr txBox="1"/>
          <p:nvPr/>
        </p:nvSpPr>
        <p:spPr>
          <a:xfrm>
            <a:off x="318052" y="927652"/>
            <a:ext cx="8269356" cy="5047536"/>
          </a:xfrm>
          <a:prstGeom prst="rect">
            <a:avLst/>
          </a:prstGeom>
          <a:solidFill>
            <a:schemeClr val="bg2">
              <a:lumMod val="20000"/>
              <a:lumOff val="80000"/>
            </a:schemeClr>
          </a:solidFill>
          <a:ln>
            <a:solidFill>
              <a:schemeClr val="tx1"/>
            </a:solidFill>
          </a:ln>
        </p:spPr>
        <p:txBody>
          <a:bodyPr wrap="square" rtlCol="0">
            <a:spAutoFit/>
          </a:bodyPr>
          <a:lstStyle/>
          <a:p>
            <a:r>
              <a:rPr lang="en-IN" sz="1400" b="1" dirty="0"/>
              <a:t>The data set details are as follows:</a:t>
            </a:r>
          </a:p>
          <a:p>
            <a:r>
              <a:rPr lang="en-IN" sz="1400" b="1" dirty="0"/>
              <a:t>1)age</a:t>
            </a:r>
            <a:r>
              <a:rPr lang="en-IN" sz="1400" dirty="0"/>
              <a:t> (numeric)</a:t>
            </a:r>
          </a:p>
          <a:p>
            <a:r>
              <a:rPr lang="en-IN" sz="1400" b="1" dirty="0"/>
              <a:t>2)job </a:t>
            </a:r>
            <a:r>
              <a:rPr lang="en-IN" sz="1400" dirty="0"/>
              <a:t>: type of job (categorical: 'admin.','blue-collar','entrepreneur','housemaid','management','retired','self employed','services','student','technician','unemployed','unknown’)</a:t>
            </a:r>
          </a:p>
          <a:p>
            <a:r>
              <a:rPr lang="en-IN" sz="1400" b="1" dirty="0"/>
              <a:t>3)marital</a:t>
            </a:r>
            <a:r>
              <a:rPr lang="en-IN" sz="1400" dirty="0"/>
              <a:t> : marital status (categorical: '</a:t>
            </a:r>
            <a:r>
              <a:rPr lang="en-IN" sz="1400" dirty="0" err="1"/>
              <a:t>divorced','married','single','unknown</a:t>
            </a:r>
            <a:r>
              <a:rPr lang="en-IN" sz="1400" dirty="0"/>
              <a:t>'; note: 'divorced' means</a:t>
            </a:r>
          </a:p>
          <a:p>
            <a:r>
              <a:rPr lang="en-IN" sz="1400" b="1" dirty="0"/>
              <a:t>4)education </a:t>
            </a:r>
            <a:r>
              <a:rPr lang="en-IN" sz="1400" dirty="0"/>
              <a:t>: (categorical: 'primary', 'secondary', 'tertiary', 'unknown’)</a:t>
            </a:r>
          </a:p>
          <a:p>
            <a:r>
              <a:rPr lang="en-IN" sz="1400" b="1" dirty="0"/>
              <a:t>5)default</a:t>
            </a:r>
            <a:r>
              <a:rPr lang="en-IN" sz="1400" dirty="0"/>
              <a:t>: has credit in default? (categorical: '</a:t>
            </a:r>
            <a:r>
              <a:rPr lang="en-IN" sz="1400" dirty="0" err="1"/>
              <a:t>no','yes','unknown</a:t>
            </a:r>
            <a:r>
              <a:rPr lang="en-IN" sz="1400" dirty="0"/>
              <a:t>’)</a:t>
            </a:r>
          </a:p>
          <a:p>
            <a:r>
              <a:rPr lang="en-IN" sz="1400" b="1" dirty="0"/>
              <a:t>6)housing</a:t>
            </a:r>
            <a:r>
              <a:rPr lang="en-IN" sz="1400" dirty="0"/>
              <a:t>: has housing loan? (categorical: 'no','yes','unknown’)</a:t>
            </a:r>
          </a:p>
          <a:p>
            <a:r>
              <a:rPr lang="en-IN" sz="1400" b="1" dirty="0"/>
              <a:t>7)balance</a:t>
            </a:r>
            <a:r>
              <a:rPr lang="en-IN" sz="1400" dirty="0"/>
              <a:t> : average yearly balance, in euros (numeric)</a:t>
            </a:r>
          </a:p>
          <a:p>
            <a:r>
              <a:rPr lang="en-IN" sz="1400" b="1" dirty="0"/>
              <a:t>8)loan</a:t>
            </a:r>
            <a:r>
              <a:rPr lang="en-IN" sz="1400" dirty="0"/>
              <a:t>: has personal loan? (categorical: 'no','yes','unknown’)</a:t>
            </a:r>
          </a:p>
          <a:p>
            <a:r>
              <a:rPr lang="en-US" sz="1400" b="1" dirty="0"/>
              <a:t>9)contact</a:t>
            </a:r>
            <a:r>
              <a:rPr lang="en-US" sz="1400" dirty="0"/>
              <a:t>: contact communication type (categorical: '</a:t>
            </a:r>
            <a:r>
              <a:rPr lang="en-US" sz="1400" dirty="0" err="1"/>
              <a:t>cellular','telephone</a:t>
            </a:r>
            <a:r>
              <a:rPr lang="en-US" sz="1400" dirty="0"/>
              <a:t>', 'unknown’)</a:t>
            </a:r>
          </a:p>
          <a:p>
            <a:r>
              <a:rPr lang="en-US" sz="1400" b="1" dirty="0"/>
              <a:t>10)month</a:t>
            </a:r>
            <a:r>
              <a:rPr lang="en-US" sz="1400" dirty="0"/>
              <a:t>: last contact month of year (categorical: '</a:t>
            </a:r>
            <a:r>
              <a:rPr lang="en-US" sz="1400" dirty="0" err="1"/>
              <a:t>jan</a:t>
            </a:r>
            <a:r>
              <a:rPr lang="en-US" sz="1400" dirty="0"/>
              <a:t>', '</a:t>
            </a:r>
            <a:r>
              <a:rPr lang="en-US" sz="1400" dirty="0" err="1"/>
              <a:t>feb</a:t>
            </a:r>
            <a:r>
              <a:rPr lang="en-US" sz="1400" dirty="0"/>
              <a:t>', 'mar', ..., '</a:t>
            </a:r>
            <a:r>
              <a:rPr lang="en-US" sz="1400" dirty="0" err="1"/>
              <a:t>nov</a:t>
            </a:r>
            <a:r>
              <a:rPr lang="en-US" sz="1400" dirty="0"/>
              <a:t>', '</a:t>
            </a:r>
            <a:r>
              <a:rPr lang="en-US" sz="1400" dirty="0" err="1"/>
              <a:t>dec</a:t>
            </a:r>
            <a:r>
              <a:rPr lang="en-US" sz="1400" dirty="0"/>
              <a:t>’)</a:t>
            </a:r>
          </a:p>
          <a:p>
            <a:r>
              <a:rPr lang="en-US" sz="1400" b="1" dirty="0"/>
              <a:t>11)day</a:t>
            </a:r>
            <a:r>
              <a:rPr lang="en-US" sz="1400" dirty="0"/>
              <a:t>: last contact day of the month (numeric 1 -31)</a:t>
            </a:r>
          </a:p>
          <a:p>
            <a:r>
              <a:rPr lang="en-US" sz="1400" b="1" dirty="0"/>
              <a:t>12)duration</a:t>
            </a:r>
            <a:r>
              <a:rPr lang="en-US" sz="1400" dirty="0"/>
              <a:t>: last contact duration, in seconds (numeric).</a:t>
            </a:r>
          </a:p>
          <a:p>
            <a:r>
              <a:rPr lang="en-US" sz="1400" b="1" dirty="0"/>
              <a:t>13)campaign</a:t>
            </a:r>
            <a:r>
              <a:rPr lang="en-US" sz="1400" dirty="0"/>
              <a:t>: number of contacts performed during this campaign and for this client (numeric, includes last contact)</a:t>
            </a:r>
          </a:p>
          <a:p>
            <a:r>
              <a:rPr lang="en-US" sz="1400" b="1" dirty="0"/>
              <a:t>14)</a:t>
            </a:r>
            <a:r>
              <a:rPr lang="en-US" sz="1400" b="1" dirty="0" err="1"/>
              <a:t>pdays</a:t>
            </a:r>
            <a:r>
              <a:rPr lang="en-US" sz="1400" dirty="0"/>
              <a:t>: number of days that passed by after the client was last contacted from a previous campaign (numeric; 999 means client was not previously contacted)</a:t>
            </a:r>
          </a:p>
          <a:p>
            <a:r>
              <a:rPr lang="en-US" sz="1400" b="1" dirty="0"/>
              <a:t>15)previous</a:t>
            </a:r>
            <a:r>
              <a:rPr lang="en-US" sz="1400" dirty="0"/>
              <a:t>: number of contacts performed before this campaign and for this client (numeric)</a:t>
            </a:r>
          </a:p>
          <a:p>
            <a:r>
              <a:rPr lang="en-US" sz="1400" b="1" dirty="0"/>
              <a:t>16)</a:t>
            </a:r>
            <a:r>
              <a:rPr lang="en-US" sz="1400" b="1" dirty="0" err="1"/>
              <a:t>poutcome</a:t>
            </a:r>
            <a:r>
              <a:rPr lang="en-US" sz="1400" b="1" dirty="0"/>
              <a:t>: </a:t>
            </a:r>
            <a:r>
              <a:rPr lang="en-US" sz="1400" dirty="0"/>
              <a:t>outcome of the previous marketing campaign (categorical: '</a:t>
            </a:r>
            <a:r>
              <a:rPr lang="en-US" sz="1400" dirty="0" err="1"/>
              <a:t>failure','other</a:t>
            </a:r>
            <a:r>
              <a:rPr lang="en-US" sz="1400" dirty="0"/>
              <a:t>', 'unknown', 'success’)</a:t>
            </a:r>
          </a:p>
          <a:p>
            <a:r>
              <a:rPr lang="en-US" sz="1400" b="1" dirty="0"/>
              <a:t>17)target </a:t>
            </a:r>
            <a:r>
              <a:rPr lang="en-US" sz="1400" dirty="0"/>
              <a:t>- has the client subscribed a term deposit? (binary: '</a:t>
            </a:r>
            <a:r>
              <a:rPr lang="en-US" sz="1400" dirty="0" err="1"/>
              <a:t>yes','no</a:t>
            </a:r>
            <a:r>
              <a:rPr lang="en-US" sz="1400" dirty="0"/>
              <a:t>')</a:t>
            </a:r>
            <a:endParaRPr lang="en-IN" sz="1400" dirty="0"/>
          </a:p>
        </p:txBody>
      </p:sp>
    </p:spTree>
    <p:extLst>
      <p:ext uri="{BB962C8B-B14F-4D97-AF65-F5344CB8AC3E}">
        <p14:creationId xmlns:p14="http://schemas.microsoft.com/office/powerpoint/2010/main" val="4294614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pic>
        <p:nvPicPr>
          <p:cNvPr id="4" name="Picture 3">
            <a:extLst>
              <a:ext uri="{FF2B5EF4-FFF2-40B4-BE49-F238E27FC236}">
                <a16:creationId xmlns:a16="http://schemas.microsoft.com/office/drawing/2014/main" id="{F9237208-5A91-4506-BC14-B2942F8E16B9}"/>
              </a:ext>
            </a:extLst>
          </p:cNvPr>
          <p:cNvPicPr>
            <a:picLocks noChangeAspect="1"/>
          </p:cNvPicPr>
          <p:nvPr/>
        </p:nvPicPr>
        <p:blipFill>
          <a:blip r:embed="rId2"/>
          <a:stretch>
            <a:fillRect/>
          </a:stretch>
        </p:blipFill>
        <p:spPr>
          <a:xfrm>
            <a:off x="848139" y="821013"/>
            <a:ext cx="6785113" cy="2486025"/>
          </a:xfrm>
          <a:prstGeom prst="rect">
            <a:avLst/>
          </a:prstGeom>
          <a:ln>
            <a:solidFill>
              <a:schemeClr val="tx1"/>
            </a:solidFill>
          </a:ln>
        </p:spPr>
      </p:pic>
      <p:sp>
        <p:nvSpPr>
          <p:cNvPr id="9" name="TextBox 8">
            <a:extLst>
              <a:ext uri="{FF2B5EF4-FFF2-40B4-BE49-F238E27FC236}">
                <a16:creationId xmlns:a16="http://schemas.microsoft.com/office/drawing/2014/main" id="{274C2DA4-D389-42B4-84D8-17FC532B751E}"/>
              </a:ext>
            </a:extLst>
          </p:cNvPr>
          <p:cNvSpPr txBox="1"/>
          <p:nvPr/>
        </p:nvSpPr>
        <p:spPr>
          <a:xfrm>
            <a:off x="424070" y="3578087"/>
            <a:ext cx="8269356" cy="523220"/>
          </a:xfrm>
          <a:prstGeom prst="rect">
            <a:avLst/>
          </a:prstGeom>
          <a:solidFill>
            <a:schemeClr val="bg2">
              <a:lumMod val="20000"/>
              <a:lumOff val="80000"/>
            </a:schemeClr>
          </a:solidFill>
          <a:ln>
            <a:solidFill>
              <a:schemeClr val="tx1"/>
            </a:solidFill>
          </a:ln>
        </p:spPr>
        <p:txBody>
          <a:bodyPr wrap="square" rtlCol="0">
            <a:spAutoFit/>
          </a:bodyPr>
          <a:lstStyle/>
          <a:p>
            <a:r>
              <a:rPr lang="en-US" sz="1400" dirty="0"/>
              <a:t>Above table show the statistical analysis of the data set. It shows mean,median,mode,max values for the numeric feature.</a:t>
            </a:r>
            <a:endParaRPr lang="en-IN" sz="1400" dirty="0"/>
          </a:p>
        </p:txBody>
      </p:sp>
      <p:sp>
        <p:nvSpPr>
          <p:cNvPr id="13" name="TextBox 12">
            <a:extLst>
              <a:ext uri="{FF2B5EF4-FFF2-40B4-BE49-F238E27FC236}">
                <a16:creationId xmlns:a16="http://schemas.microsoft.com/office/drawing/2014/main" id="{270D96C1-86B8-42C2-80C3-B61B9B9A8014}"/>
              </a:ext>
            </a:extLst>
          </p:cNvPr>
          <p:cNvSpPr txBox="1"/>
          <p:nvPr/>
        </p:nvSpPr>
        <p:spPr>
          <a:xfrm>
            <a:off x="424070" y="4452731"/>
            <a:ext cx="5830957" cy="523220"/>
          </a:xfrm>
          <a:prstGeom prst="rect">
            <a:avLst/>
          </a:prstGeom>
          <a:solidFill>
            <a:schemeClr val="bg2">
              <a:lumMod val="20000"/>
              <a:lumOff val="80000"/>
            </a:schemeClr>
          </a:solidFill>
          <a:ln>
            <a:solidFill>
              <a:schemeClr val="tx1"/>
            </a:solidFill>
          </a:ln>
        </p:spPr>
        <p:txBody>
          <a:bodyPr wrap="square" rtlCol="0">
            <a:spAutoFit/>
          </a:bodyPr>
          <a:lstStyle/>
          <a:p>
            <a:r>
              <a:rPr lang="en-US" sz="1400" dirty="0"/>
              <a:t>The target column is the dependent variable with values yes or no. The target value count is (for no:39922  yes :5289</a:t>
            </a:r>
            <a:endParaRPr lang="en-IN" sz="1400" dirty="0"/>
          </a:p>
        </p:txBody>
      </p:sp>
      <p:sp>
        <p:nvSpPr>
          <p:cNvPr id="10" name="TextBox 9">
            <a:extLst>
              <a:ext uri="{FF2B5EF4-FFF2-40B4-BE49-F238E27FC236}">
                <a16:creationId xmlns:a16="http://schemas.microsoft.com/office/drawing/2014/main" id="{721CBC33-306C-42E0-ADAF-AD45E109082B}"/>
              </a:ext>
            </a:extLst>
          </p:cNvPr>
          <p:cNvSpPr txBox="1"/>
          <p:nvPr/>
        </p:nvSpPr>
        <p:spPr>
          <a:xfrm>
            <a:off x="424070" y="5327375"/>
            <a:ext cx="7693051" cy="307777"/>
          </a:xfrm>
          <a:prstGeom prst="rect">
            <a:avLst/>
          </a:prstGeom>
          <a:solidFill>
            <a:schemeClr val="bg2">
              <a:lumMod val="20000"/>
              <a:lumOff val="80000"/>
            </a:schemeClr>
          </a:solidFill>
          <a:ln>
            <a:solidFill>
              <a:schemeClr val="tx1"/>
            </a:solidFill>
          </a:ln>
        </p:spPr>
        <p:txBody>
          <a:bodyPr wrap="square" rtlCol="0">
            <a:spAutoFit/>
          </a:bodyPr>
          <a:lstStyle/>
          <a:p>
            <a:pPr marL="146050">
              <a:spcBef>
                <a:spcPts val="0"/>
              </a:spcBef>
              <a:spcAft>
                <a:spcPts val="0"/>
              </a:spcAft>
              <a:buSzPts val="1300"/>
            </a:pPr>
            <a:r>
              <a:rPr lang="en-US" sz="1400" dirty="0"/>
              <a:t>Left side table shows that data set down have any null values</a:t>
            </a:r>
            <a:endParaRPr lang="en-IN" sz="1400" dirty="0"/>
          </a:p>
        </p:txBody>
      </p:sp>
    </p:spTree>
    <p:extLst>
      <p:ext uri="{BB962C8B-B14F-4D97-AF65-F5344CB8AC3E}">
        <p14:creationId xmlns:p14="http://schemas.microsoft.com/office/powerpoint/2010/main" val="2385371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sp>
        <p:nvSpPr>
          <p:cNvPr id="4" name="TextBox 3">
            <a:extLst>
              <a:ext uri="{FF2B5EF4-FFF2-40B4-BE49-F238E27FC236}">
                <a16:creationId xmlns:a16="http://schemas.microsoft.com/office/drawing/2014/main" id="{1294FFD6-D5C6-4C34-82F7-3EE91DE7F584}"/>
              </a:ext>
            </a:extLst>
          </p:cNvPr>
          <p:cNvSpPr txBox="1"/>
          <p:nvPr/>
        </p:nvSpPr>
        <p:spPr>
          <a:xfrm>
            <a:off x="272180" y="5618922"/>
            <a:ext cx="8474255" cy="954107"/>
          </a:xfrm>
          <a:prstGeom prst="rect">
            <a:avLst/>
          </a:prstGeom>
          <a:noFill/>
          <a:ln>
            <a:solidFill>
              <a:schemeClr val="tx1"/>
            </a:solidFill>
          </a:ln>
        </p:spPr>
        <p:txBody>
          <a:bodyPr wrap="square" rtlCol="0">
            <a:spAutoFit/>
          </a:bodyPr>
          <a:lstStyle/>
          <a:p>
            <a:r>
              <a:rPr lang="en-US" sz="1400" dirty="0"/>
              <a:t>1)The above plot is the histogram plot for the numeric features in the data set. We have job','marital','education','default','housing','loan','contact','month','poutcome’ these are in categorical values we need to convert some variable to dummy variable. A </a:t>
            </a:r>
            <a:r>
              <a:rPr lang="en-US" sz="1400" b="1" dirty="0"/>
              <a:t>histogram</a:t>
            </a:r>
            <a:r>
              <a:rPr lang="en-US" sz="1400" dirty="0"/>
              <a:t> makes it easier to identify different data, the frequency of its occurrence and categories</a:t>
            </a:r>
            <a:endParaRPr lang="en-IN" sz="1400" dirty="0"/>
          </a:p>
        </p:txBody>
      </p:sp>
      <p:pic>
        <p:nvPicPr>
          <p:cNvPr id="6" name="Picture 5">
            <a:extLst>
              <a:ext uri="{FF2B5EF4-FFF2-40B4-BE49-F238E27FC236}">
                <a16:creationId xmlns:a16="http://schemas.microsoft.com/office/drawing/2014/main" id="{B0E9995B-10D7-40B5-BEA2-7644B65DE8DD}"/>
              </a:ext>
            </a:extLst>
          </p:cNvPr>
          <p:cNvPicPr/>
          <p:nvPr/>
        </p:nvPicPr>
        <p:blipFill>
          <a:blip r:embed="rId2"/>
          <a:stretch>
            <a:fillRect/>
          </a:stretch>
        </p:blipFill>
        <p:spPr>
          <a:xfrm>
            <a:off x="477078" y="654367"/>
            <a:ext cx="8057322" cy="4891696"/>
          </a:xfrm>
          <a:prstGeom prst="rect">
            <a:avLst/>
          </a:prstGeom>
          <a:ln>
            <a:solidFill>
              <a:schemeClr val="tx1"/>
            </a:solidFill>
          </a:ln>
        </p:spPr>
      </p:pic>
    </p:spTree>
    <p:extLst>
      <p:ext uri="{BB962C8B-B14F-4D97-AF65-F5344CB8AC3E}">
        <p14:creationId xmlns:p14="http://schemas.microsoft.com/office/powerpoint/2010/main" val="1624830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sp>
        <p:nvSpPr>
          <p:cNvPr id="4" name="TextBox 3">
            <a:extLst>
              <a:ext uri="{FF2B5EF4-FFF2-40B4-BE49-F238E27FC236}">
                <a16:creationId xmlns:a16="http://schemas.microsoft.com/office/drawing/2014/main" id="{1294FFD6-D5C6-4C34-82F7-3EE91DE7F584}"/>
              </a:ext>
            </a:extLst>
          </p:cNvPr>
          <p:cNvSpPr txBox="1"/>
          <p:nvPr/>
        </p:nvSpPr>
        <p:spPr>
          <a:xfrm>
            <a:off x="272180" y="4668912"/>
            <a:ext cx="8474255" cy="523220"/>
          </a:xfrm>
          <a:prstGeom prst="rect">
            <a:avLst/>
          </a:prstGeom>
          <a:noFill/>
          <a:ln>
            <a:solidFill>
              <a:schemeClr val="tx1"/>
            </a:solidFill>
          </a:ln>
        </p:spPr>
        <p:txBody>
          <a:bodyPr wrap="square" rtlCol="0">
            <a:spAutoFit/>
          </a:bodyPr>
          <a:lstStyle/>
          <a:p>
            <a:r>
              <a:rPr lang="en-US" sz="1400" dirty="0"/>
              <a:t>1)The above plot is the box plot for the numeric features in the data set. The main advantage of boxplot is it shows </a:t>
            </a:r>
            <a:r>
              <a:rPr lang="en-US" sz="1400" b="1" dirty="0"/>
              <a:t>outliers. </a:t>
            </a:r>
            <a:r>
              <a:rPr lang="en-US" sz="1400" dirty="0"/>
              <a:t>An </a:t>
            </a:r>
            <a:r>
              <a:rPr lang="en-US" sz="1400" b="1" dirty="0"/>
              <a:t>outlier</a:t>
            </a:r>
            <a:r>
              <a:rPr lang="en-US" sz="1400" dirty="0"/>
              <a:t> is a data point that differs significantly from other observations.</a:t>
            </a:r>
            <a:endParaRPr lang="en-IN" sz="1400" b="1" dirty="0"/>
          </a:p>
        </p:txBody>
      </p:sp>
      <p:pic>
        <p:nvPicPr>
          <p:cNvPr id="6" name="Picture 5">
            <a:extLst>
              <a:ext uri="{FF2B5EF4-FFF2-40B4-BE49-F238E27FC236}">
                <a16:creationId xmlns:a16="http://schemas.microsoft.com/office/drawing/2014/main" id="{0AE6447D-B3C9-4497-A710-42821D19F556}"/>
              </a:ext>
            </a:extLst>
          </p:cNvPr>
          <p:cNvPicPr/>
          <p:nvPr/>
        </p:nvPicPr>
        <p:blipFill>
          <a:blip r:embed="rId2"/>
          <a:stretch>
            <a:fillRect/>
          </a:stretch>
        </p:blipFill>
        <p:spPr>
          <a:xfrm>
            <a:off x="394279" y="898428"/>
            <a:ext cx="8087111" cy="3554302"/>
          </a:xfrm>
          <a:prstGeom prst="rect">
            <a:avLst/>
          </a:prstGeom>
          <a:ln>
            <a:solidFill>
              <a:schemeClr val="tx1"/>
            </a:solidFill>
          </a:ln>
        </p:spPr>
      </p:pic>
    </p:spTree>
    <p:extLst>
      <p:ext uri="{BB962C8B-B14F-4D97-AF65-F5344CB8AC3E}">
        <p14:creationId xmlns:p14="http://schemas.microsoft.com/office/powerpoint/2010/main" val="831140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NAREND~1\LOCALS~1\Temp\articulate\presenter\imgtemp\ThGE4LLI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SHILPI~1.DAN\LOCALS~1\Temp\articulate\presenter\imgtemp\jnTjH54o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0223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0223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0223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0223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0223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0223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0223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0223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0223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0223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0223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I Foundation Master Template">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4908</TotalTime>
  <Words>3819</Words>
  <Application>Microsoft Office PowerPoint</Application>
  <PresentationFormat>On-screen Show (4:3)</PresentationFormat>
  <Paragraphs>520</Paragraphs>
  <Slides>23</Slides>
  <Notes>0</Notes>
  <HiddenSlides>0</HiddenSlides>
  <MMClips>0</MMClips>
  <ScaleCrop>false</ScaleCrop>
  <HeadingPairs>
    <vt:vector size="4" baseType="variant">
      <vt:variant>
        <vt:lpstr>Theme</vt:lpstr>
      </vt:variant>
      <vt:variant>
        <vt:i4>4</vt:i4>
      </vt:variant>
      <vt:variant>
        <vt:lpstr>Slide Titles</vt:lpstr>
      </vt:variant>
      <vt:variant>
        <vt:i4>23</vt:i4>
      </vt:variant>
    </vt:vector>
  </HeadingPairs>
  <TitlesOfParts>
    <vt:vector size="27" baseType="lpstr">
      <vt:lpstr>Wood Type</vt:lpstr>
      <vt:lpstr>Custom Design</vt:lpstr>
      <vt:lpstr>Theme2</vt:lpstr>
      <vt:lpstr>DAI Foundation Master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Google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ExcelR Consulting</dc:title>
  <dc:creator>Gonala, Shirish</dc:creator>
  <cp:lastModifiedBy>Ashby Oommen Sam</cp:lastModifiedBy>
  <cp:revision>3059</cp:revision>
  <dcterms:created xsi:type="dcterms:W3CDTF">2012-08-17T07:00:49Z</dcterms:created>
  <dcterms:modified xsi:type="dcterms:W3CDTF">2023-06-27T05:35:41Z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